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en Koch" initials="" lastIdx="4" clrIdx="0"/>
  <p:cmAuthor id="1" name="Lindsey Corey" initials="" lastIdx="9" clrIdx="1"/>
  <p:cmAuthor id="2" name="Lauren Kleiman" initials="" lastIdx="1" clrIdx="2"/>
  <p:cmAuthor id="3" name="Kevin Conway" initial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9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0E6E46D-6FEF-49FA-8781-88D144D5B2BA}">
  <a:tblStyle styleId="{E0E6E46D-6FEF-49FA-8781-88D144D5B2B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370B069-657E-43B2-A7E4-CDF9FA258EF8}"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835" autoAdjust="0"/>
  </p:normalViewPr>
  <p:slideViewPr>
    <p:cSldViewPr snapToGrid="0" snapToObjects="1" showGuides="1">
      <p:cViewPr varScale="1">
        <p:scale>
          <a:sx n="164" d="100"/>
          <a:sy n="164" d="100"/>
        </p:scale>
        <p:origin x="-2984" y="-104"/>
      </p:cViewPr>
      <p:guideLst>
        <p:guide orient="horz" pos="1118"/>
        <p:guide pos="287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commentAuthors" Target="commentAuthor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spcBef>
                <a:spcPts val="0"/>
              </a:spcBef>
              <a:buSzPct val="116666"/>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wrap="square" lIns="91425" tIns="91425" rIns="91425" bIns="91425" anchor="t" anchorCtr="0"/>
          <a:lstStyle>
            <a:lvl1pPr marL="0" marR="0" lvl="0" indent="0" algn="r" rtl="0">
              <a:spcBef>
                <a:spcPts val="0"/>
              </a:spcBef>
              <a:buSzPct val="116666"/>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0" algn="l" rtl="0">
              <a:spcBef>
                <a:spcPts val="0"/>
              </a:spcBef>
              <a:buSzPct val="116666"/>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SzPct val="116666"/>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SzPct val="116666"/>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SzPct val="116666"/>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SzPct val="116666"/>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SzPct val="116666"/>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SzPct val="116666"/>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SzPct val="116666"/>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SzPct val="116666"/>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wrap="square" lIns="91425" tIns="91425" rIns="91425" bIns="91425" anchor="b" anchorCtr="0"/>
          <a:lstStyle>
            <a:lvl1pPr marL="0" marR="0" lvl="0" indent="0" algn="l" rtl="0">
              <a:spcBef>
                <a:spcPts val="0"/>
              </a:spcBef>
              <a:buSzPct val="116666"/>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275676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a:t>The climate scorecard is a great tool you can use to evaluate existing and/or new community benefit activities for co-benefits.</a:t>
            </a:r>
          </a:p>
        </p:txBody>
      </p:sp>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a:t>To take a deep dive into the opportunities, review the “Leveraging Hospital Community Benefit Activities to Address Climate Change and Environmental Risks” report which focuses on the most common health priorities that end up identified through the CHNA process.</a:t>
            </a:r>
          </a:p>
        </p:txBody>
      </p:sp>
      <p:sp>
        <p:nvSpPr>
          <p:cNvPr id="314" name="Shape 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a:t>Here’s an example of one of the common areas and some of the different climate and environmental benefits. This also helps identify potential partners externally and/or internally.</a:t>
            </a:r>
          </a:p>
        </p:txBody>
      </p:sp>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sz="1100"/>
              <a:t>Promoting plant-based diets reduces greenhouse gas emissions and can combat obesity with healthier food choices in current community benefit work.</a:t>
            </a:r>
            <a:br>
              <a:rPr lang="en-US" sz="1100"/>
            </a:br>
            <a:r>
              <a:rPr lang="en-US" sz="1100"/>
              <a:t>Supporting local green growers or offer more plant-based options in your cafeteria. One example of this is with Cleveland Clinic and University Hospitals in Cleveland, Ohio. They work through an organization called Evergreen Cooperatives, which they support through various ways, including through procurement of all of their lettuce through their hydroponic garden. Other hospitals can leverage in-house expertise to share learnings with community partners.</a:t>
            </a:r>
          </a:p>
          <a:p>
            <a:pPr lvl="0">
              <a:spcBef>
                <a:spcPts val="0"/>
              </a:spcBef>
              <a:buNone/>
            </a:pPr>
            <a:endParaRPr sz="1100"/>
          </a:p>
          <a:p>
            <a:pPr lvl="0">
              <a:spcBef>
                <a:spcPts val="0"/>
              </a:spcBef>
              <a:buClr>
                <a:schemeClr val="dk1"/>
              </a:buClr>
              <a:buSzPct val="25000"/>
              <a:buFont typeface="Arial"/>
              <a:buNone/>
            </a:pPr>
            <a:r>
              <a:rPr lang="en-US" sz="1100"/>
              <a:t>Promoting tap water as an alternative to sugar-sweetened drinks with local employers, schools, and others reduces obesity risks and energy use in bottling drinks.</a:t>
            </a:r>
          </a:p>
        </p:txBody>
      </p:sp>
      <p:sp>
        <p:nvSpPr>
          <p:cNvPr id="330" name="Shape 3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a:t>At Rutland Medical Center in Vermont, they’re doing home repairs with energy upgrades and health coaching to reduce asthma symptoms and ED visits.</a:t>
            </a:r>
          </a:p>
          <a:p>
            <a:pPr lvl="0">
              <a:spcBef>
                <a:spcPts val="0"/>
              </a:spcBef>
              <a:buNone/>
            </a:pPr>
            <a:endParaRPr/>
          </a:p>
          <a:p>
            <a:pPr lvl="0">
              <a:spcBef>
                <a:spcPts val="0"/>
              </a:spcBef>
              <a:buNone/>
            </a:pPr>
            <a:r>
              <a:rPr lang="en-US"/>
              <a:t>At University Hospital and Cleveland Clinic, they’ve invested in Evergreen Cooperatives, a local clean energy businesses or community solar to reduce air pollution and create local jobs.</a:t>
            </a:r>
          </a:p>
        </p:txBody>
      </p:sp>
      <p:sp>
        <p:nvSpPr>
          <p:cNvPr id="338" name="Shape 3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sz="1100"/>
              <a:t>Community health centers and telemedicine can reduce patient transit and transit emissions. </a:t>
            </a:r>
          </a:p>
          <a:p>
            <a:pPr lvl="0">
              <a:spcBef>
                <a:spcPts val="0"/>
              </a:spcBef>
              <a:buNone/>
            </a:pPr>
            <a:endParaRPr sz="1100"/>
          </a:p>
          <a:p>
            <a:pPr lvl="0">
              <a:spcBef>
                <a:spcPts val="0"/>
              </a:spcBef>
              <a:buNone/>
            </a:pPr>
            <a:r>
              <a:rPr lang="en-US" sz="1100"/>
              <a:t>At Seattle Children’s Hospital, they provide support for community public transit, shuttle buses, and bike paths, which can reduce transit emissions among residents not just patients. </a:t>
            </a:r>
          </a:p>
          <a:p>
            <a:pPr lvl="0">
              <a:spcBef>
                <a:spcPts val="0"/>
              </a:spcBef>
              <a:buNone/>
            </a:pPr>
            <a:endParaRPr sz="1100"/>
          </a:p>
          <a:p>
            <a:pPr lvl="0">
              <a:spcBef>
                <a:spcPts val="0"/>
              </a:spcBef>
              <a:buClr>
                <a:schemeClr val="dk1"/>
              </a:buClr>
              <a:buSzPct val="25000"/>
              <a:buFont typeface="Arial"/>
              <a:buNone/>
            </a:pPr>
            <a:endParaRPr sz="1100"/>
          </a:p>
        </p:txBody>
      </p:sp>
      <p:sp>
        <p:nvSpPr>
          <p:cNvPr id="346" name="Shape 3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4" name="Shape 354"/>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a:t>W</a:t>
            </a:r>
            <a:r>
              <a:rPr lang="en-US" b="0" i="0" u="none" strike="noStrike" cap="none">
                <a:solidFill>
                  <a:schemeClr val="dk1"/>
                </a:solidFill>
                <a:latin typeface="Calibri"/>
                <a:ea typeface="Calibri"/>
                <a:cs typeface="Calibri"/>
                <a:sym typeface="Calibri"/>
              </a:rPr>
              <a:t>hile </a:t>
            </a:r>
            <a:r>
              <a:rPr lang="en-US"/>
              <a:t>community health needs assessments</a:t>
            </a:r>
            <a:r>
              <a:rPr lang="en-US" b="0" i="0" u="none" strike="noStrike" cap="none">
                <a:solidFill>
                  <a:schemeClr val="dk1"/>
                </a:solidFill>
                <a:latin typeface="Calibri"/>
                <a:ea typeface="Calibri"/>
                <a:cs typeface="Calibri"/>
                <a:sym typeface="Calibri"/>
              </a:rPr>
              <a:t> tend to focus on current conditions</a:t>
            </a:r>
            <a:r>
              <a:rPr lang="en-US"/>
              <a:t>, data looks to the future. We have an Excel workbook available to calculate future impacts, which could be an effective role for environmental sustainability staff. </a:t>
            </a:r>
          </a:p>
          <a:p>
            <a:pPr marL="0" marR="0" lvl="0" indent="0" algn="l" rtl="0">
              <a:spcBef>
                <a:spcPts val="0"/>
              </a:spcBef>
              <a:buSzPct val="25000"/>
              <a:buNone/>
            </a:pPr>
            <a:endParaRPr/>
          </a:p>
        </p:txBody>
      </p:sp>
      <p:sp>
        <p:nvSpPr>
          <p:cNvPr id="355" name="Shape 35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a:t>UH Samaritan incorporated climate and health language in its latest assessment and identified climate co-benefit in its community health needs assessment implementation strategy. </a:t>
            </a:r>
          </a:p>
        </p:txBody>
      </p:sp>
      <p:sp>
        <p:nvSpPr>
          <p:cNvPr id="363" name="Shape 3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0" name="Shape 370"/>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91440" lvl="0" indent="-15239" rtl="0">
              <a:lnSpc>
                <a:spcPct val="90000"/>
              </a:lnSpc>
              <a:spcBef>
                <a:spcPts val="1400"/>
              </a:spcBef>
              <a:buClr>
                <a:schemeClr val="accent1"/>
              </a:buClr>
              <a:buSzPct val="100000"/>
              <a:buFont typeface="Noto Sans Symbols"/>
              <a:buChar char="▪"/>
            </a:pPr>
            <a:r>
              <a:rPr lang="en-US">
                <a:solidFill>
                  <a:srgbClr val="3F3F3F"/>
                </a:solidFill>
              </a:rPr>
              <a:t>Summer Smart Missoula</a:t>
            </a:r>
          </a:p>
          <a:p>
            <a:pPr marL="384048" lvl="1" indent="-142748" rtl="0">
              <a:lnSpc>
                <a:spcPct val="90000"/>
              </a:lnSpc>
              <a:spcBef>
                <a:spcPts val="400"/>
              </a:spcBef>
              <a:buClr>
                <a:schemeClr val="accent1"/>
              </a:buClr>
              <a:buSzPct val="100000"/>
              <a:buFont typeface="Noto Sans Symbols"/>
              <a:buChar char="▪"/>
            </a:pPr>
            <a:r>
              <a:rPr lang="en-US">
                <a:solidFill>
                  <a:srgbClr val="3F3F3F"/>
                </a:solidFill>
              </a:rPr>
              <a:t>Identify vulnerable neighborhoods</a:t>
            </a:r>
          </a:p>
          <a:p>
            <a:pPr marL="384048" lvl="1" indent="-142748" rtl="0">
              <a:lnSpc>
                <a:spcPct val="90000"/>
              </a:lnSpc>
              <a:spcBef>
                <a:spcPts val="600"/>
              </a:spcBef>
              <a:buClr>
                <a:schemeClr val="accent1"/>
              </a:buClr>
              <a:buSzPct val="100000"/>
              <a:buFont typeface="Noto Sans Symbols"/>
              <a:buChar char="▪"/>
            </a:pPr>
            <a:r>
              <a:rPr lang="en-US">
                <a:solidFill>
                  <a:srgbClr val="3F3F3F"/>
                </a:solidFill>
              </a:rPr>
              <a:t>Safety education about heat and smoke</a:t>
            </a:r>
          </a:p>
          <a:p>
            <a:pPr marL="384048" lvl="1" indent="-142748" rtl="0">
              <a:lnSpc>
                <a:spcPct val="90000"/>
              </a:lnSpc>
              <a:spcBef>
                <a:spcPts val="600"/>
              </a:spcBef>
              <a:buClr>
                <a:schemeClr val="accent1"/>
              </a:buClr>
              <a:buSzPct val="100000"/>
              <a:buFont typeface="Noto Sans Symbols"/>
              <a:buChar char="▪"/>
            </a:pPr>
            <a:r>
              <a:rPr lang="en-US">
                <a:solidFill>
                  <a:srgbClr val="3F3F3F"/>
                </a:solidFill>
              </a:rPr>
              <a:t>Clean air spaces</a:t>
            </a:r>
          </a:p>
          <a:p>
            <a:pPr marL="384048" lvl="1" indent="-142748" rtl="0">
              <a:lnSpc>
                <a:spcPct val="90000"/>
              </a:lnSpc>
              <a:spcBef>
                <a:spcPts val="600"/>
              </a:spcBef>
              <a:buClr>
                <a:schemeClr val="accent1"/>
              </a:buClr>
              <a:buSzPct val="100000"/>
              <a:buFont typeface="Noto Sans Symbols"/>
              <a:buChar char="▪"/>
            </a:pPr>
            <a:r>
              <a:rPr lang="en-US">
                <a:solidFill>
                  <a:srgbClr val="3F3F3F"/>
                </a:solidFill>
              </a:rPr>
              <a:t>Solar charging stations</a:t>
            </a:r>
          </a:p>
          <a:p>
            <a:pPr marL="384048" lvl="1" indent="-142748" rtl="0">
              <a:lnSpc>
                <a:spcPct val="90000"/>
              </a:lnSpc>
              <a:spcBef>
                <a:spcPts val="600"/>
              </a:spcBef>
              <a:buClr>
                <a:schemeClr val="accent1"/>
              </a:buClr>
              <a:buSzPct val="100000"/>
              <a:buFont typeface="Noto Sans Symbols"/>
              <a:buChar char="▪"/>
            </a:pPr>
            <a:r>
              <a:rPr lang="en-US">
                <a:solidFill>
                  <a:srgbClr val="3F3F3F"/>
                </a:solidFill>
              </a:rPr>
              <a:t>Filters, fans</a:t>
            </a:r>
          </a:p>
          <a:p>
            <a:pPr marL="384048" lvl="1" indent="-142748" rtl="0">
              <a:lnSpc>
                <a:spcPct val="90000"/>
              </a:lnSpc>
              <a:spcBef>
                <a:spcPts val="600"/>
              </a:spcBef>
              <a:buClr>
                <a:schemeClr val="accent1"/>
              </a:buClr>
              <a:buSzPct val="100000"/>
              <a:buFont typeface="Noto Sans Symbols"/>
              <a:buChar char="▪"/>
            </a:pPr>
            <a:r>
              <a:rPr lang="en-US">
                <a:solidFill>
                  <a:srgbClr val="3F3F3F"/>
                </a:solidFill>
              </a:rPr>
              <a:t>Climate and Health Summit</a:t>
            </a:r>
          </a:p>
          <a:p>
            <a:pPr marL="0" marR="0" lvl="0" indent="0" algn="l" rtl="0">
              <a:spcBef>
                <a:spcPts val="0"/>
              </a:spcBef>
              <a:buSzPct val="25000"/>
              <a:buNone/>
            </a:pPr>
            <a:endParaRPr/>
          </a:p>
        </p:txBody>
      </p:sp>
      <p:sp>
        <p:nvSpPr>
          <p:cNvPr id="371" name="Shape 371"/>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18</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a:t>Inova thought about how to educate the community through patients. These brochures are available in Inova Health waiting rooms for parents to take, read, and understand the climate and health impacts. Inova Fair Oaks also incorporated climate and health language into their community health needs assessment implementation plan.</a:t>
            </a:r>
          </a:p>
        </p:txBody>
      </p:sp>
      <p:sp>
        <p:nvSpPr>
          <p:cNvPr id="382" name="Shape 3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53391" y="685800"/>
            <a:ext cx="45513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6" name="Shape 216"/>
          <p:cNvSpPr txBox="1">
            <a:spLocks noGrp="1"/>
          </p:cNvSpPr>
          <p:nvPr>
            <p:ph type="body" idx="1"/>
          </p:nvPr>
        </p:nvSpPr>
        <p:spPr>
          <a:xfrm>
            <a:off x="686422" y="4343636"/>
            <a:ext cx="5484900" cy="4115100"/>
          </a:xfrm>
          <a:prstGeom prst="rect">
            <a:avLst/>
          </a:prstGeom>
          <a:noFill/>
          <a:ln>
            <a:noFill/>
          </a:ln>
        </p:spPr>
        <p:txBody>
          <a:bodyPr wrap="square" lIns="89800" tIns="44900" rIns="89800" bIns="44900" anchor="t" anchorCtr="0">
            <a:noAutofit/>
          </a:bodyPr>
          <a:lstStyle/>
          <a:p>
            <a:pPr marL="0" marR="0" lvl="0" indent="0" algn="l" rtl="0">
              <a:spcBef>
                <a:spcPts val="0"/>
              </a:spcBef>
              <a:buSzPct val="25000"/>
              <a:buNone/>
            </a:pPr>
            <a:r>
              <a:rPr lang="en-US"/>
              <a:t>Source: CDC</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Climate change impacts a wide-range of health outcomes. This slide illustrates the most significant climate change impacts (rising temperatures, more extreme weather, rising sea levels, and increasing carbon dioxide levels), their effect on exposures, and the subsequent health outcomes that can result from these changes in exposures</a:t>
            </a:r>
            <a:r>
              <a:rPr lang="en-US" sz="1200" b="0" i="1" u="none" strike="noStrike" cap="none">
                <a:solidFill>
                  <a:schemeClr val="dk1"/>
                </a:solidFill>
                <a:latin typeface="Calibri"/>
                <a:ea typeface="Calibri"/>
                <a:cs typeface="Calibri"/>
                <a:sym typeface="Calibri"/>
              </a:rPr>
              <a:t>.</a:t>
            </a:r>
          </a:p>
          <a:p>
            <a:pPr marL="0" marR="0" lvl="0" indent="0" algn="l" rtl="0">
              <a:spcBef>
                <a:spcPts val="0"/>
              </a:spcBef>
              <a:buSzPct val="25000"/>
              <a:buNone/>
            </a:pPr>
            <a:endParaRPr sz="1200" b="1" i="1"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1" i="1" u="none" strike="noStrike" cap="none">
              <a:solidFill>
                <a:schemeClr val="dk1"/>
              </a:solidFill>
              <a:latin typeface="Calibri"/>
              <a:ea typeface="Calibri"/>
              <a:cs typeface="Calibri"/>
              <a:sym typeface="Calibri"/>
            </a:endParaRPr>
          </a:p>
        </p:txBody>
      </p:sp>
      <p:sp>
        <p:nvSpPr>
          <p:cNvPr id="217" name="Shape 217"/>
          <p:cNvSpPr txBox="1">
            <a:spLocks noGrp="1"/>
          </p:cNvSpPr>
          <p:nvPr>
            <p:ph type="sldNum" idx="12"/>
          </p:nvPr>
        </p:nvSpPr>
        <p:spPr>
          <a:xfrm>
            <a:off x="3885058" y="8685706"/>
            <a:ext cx="2971500" cy="456900"/>
          </a:xfrm>
          <a:prstGeom prst="rect">
            <a:avLst/>
          </a:prstGeom>
          <a:noFill/>
          <a:ln>
            <a:noFill/>
          </a:ln>
        </p:spPr>
        <p:txBody>
          <a:bodyPr wrap="square" lIns="89800" tIns="44900" rIns="89800" bIns="449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304800" rtl="0">
              <a:spcBef>
                <a:spcPts val="0"/>
              </a:spcBef>
              <a:spcAft>
                <a:spcPts val="0"/>
              </a:spcAft>
              <a:buClr>
                <a:schemeClr val="dk1"/>
              </a:buClr>
              <a:buSzPct val="100000"/>
              <a:buFont typeface="Calibri"/>
              <a:buAutoNum type="arabicPeriod"/>
            </a:pPr>
            <a:r>
              <a:rPr lang="en-US"/>
              <a:t>Identify relevant community genefit staff, and begin the process of outreach.</a:t>
            </a:r>
          </a:p>
          <a:p>
            <a:pPr marL="457200" lvl="0" indent="-304800" rtl="0">
              <a:spcBef>
                <a:spcPts val="0"/>
              </a:spcBef>
              <a:spcAft>
                <a:spcPts val="0"/>
              </a:spcAft>
              <a:buClr>
                <a:srgbClr val="F59F20"/>
              </a:buClr>
              <a:buSzPct val="100000"/>
              <a:buFont typeface="Noto Sans Symbols"/>
              <a:buAutoNum type="arabicPeriod"/>
            </a:pPr>
            <a:r>
              <a:rPr lang="en-US"/>
              <a:t>Review the Get Started Guide and follow the recommended steps.</a:t>
            </a:r>
          </a:p>
          <a:p>
            <a:pPr marL="457200" lvl="0" indent="-304800" rtl="0">
              <a:spcBef>
                <a:spcPts val="0"/>
              </a:spcBef>
              <a:buClr>
                <a:srgbClr val="F59F20"/>
              </a:buClr>
              <a:buSzPct val="100000"/>
              <a:buFont typeface="Noto Sans Symbols"/>
              <a:buAutoNum type="arabicPeriod"/>
            </a:pPr>
            <a:r>
              <a:rPr lang="en-US"/>
              <a:t>Reach out to your Practice Greenhealth member engagement liaison for additional support.</a:t>
            </a:r>
          </a:p>
        </p:txBody>
      </p:sp>
      <p:sp>
        <p:nvSpPr>
          <p:cNvPr id="388" name="Shape 3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a:t>For more information, please contact Lauren Koch at lkoch@hcwh.org.</a:t>
            </a:r>
          </a:p>
        </p:txBody>
      </p:sp>
      <p:sp>
        <p:nvSpPr>
          <p:cNvPr id="395" name="Shape 3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5" name="Shape 225"/>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Health care wields a large footprint: represents 8% of US greenhouse gas emissions, produces</a:t>
            </a:r>
            <a:r>
              <a:rPr lang="en-US" sz="1200" b="0" i="0" u="none" strike="noStrike" cap="none" baseline="0" dirty="0" smtClean="0">
                <a:solidFill>
                  <a:schemeClr val="dk1"/>
                </a:solidFill>
                <a:latin typeface="Calibri"/>
                <a:ea typeface="Calibri"/>
                <a:cs typeface="Calibri"/>
                <a:sym typeface="Calibri"/>
              </a:rPr>
              <a:t> over 2 million tons of waste per year, emits anesthetic gas into the air, and has an enormous footprint in its supply chain.</a:t>
            </a:r>
            <a:endParaRPr sz="1200" b="0" i="0" u="none" strike="noStrike" cap="none" dirty="0">
              <a:solidFill>
                <a:schemeClr val="dk1"/>
              </a:solidFill>
              <a:latin typeface="Calibri"/>
              <a:ea typeface="Calibri"/>
              <a:cs typeface="Calibri"/>
              <a:sym typeface="Calibri"/>
            </a:endParaRPr>
          </a:p>
        </p:txBody>
      </p:sp>
      <p:sp>
        <p:nvSpPr>
          <p:cNvPr id="226" name="Shape 226"/>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3</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0" name="Shape 240"/>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R="0" lvl="0" algn="l" rtl="0">
              <a:lnSpc>
                <a:spcPct val="100000"/>
              </a:lnSpc>
              <a:spcBef>
                <a:spcPts val="0"/>
              </a:spcBef>
              <a:spcAft>
                <a:spcPts val="0"/>
              </a:spcAft>
              <a:buNone/>
            </a:pPr>
            <a:endParaRPr dirty="0"/>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Health care is already seeing a spike in climate and health issues: greater number of respiratory, asthma, and allergen cases are coming through, and of course – extreme weather events create more cases.</a:t>
            </a:r>
            <a:endParaRPr sz="1200" b="0" i="0" u="none" strike="noStrike" cap="none" dirty="0">
              <a:solidFill>
                <a:schemeClr val="dk1"/>
              </a:solidFill>
              <a:latin typeface="Calibri"/>
              <a:ea typeface="Calibri"/>
              <a:cs typeface="Calibri"/>
              <a:sym typeface="Calibri"/>
            </a:endParaRPr>
          </a:p>
        </p:txBody>
      </p:sp>
      <p:sp>
        <p:nvSpPr>
          <p:cNvPr id="241" name="Shape 241"/>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4</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6" name="Shape 256"/>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But health care has an important opportunity to use</a:t>
            </a:r>
            <a:r>
              <a:rPr lang="en-US" sz="1200" b="0" i="0" u="none" strike="noStrike" cap="none" baseline="0" dirty="0" smtClean="0">
                <a:solidFill>
                  <a:schemeClr val="dk1"/>
                </a:solidFill>
                <a:latin typeface="Calibri"/>
                <a:ea typeface="Calibri"/>
                <a:cs typeface="Calibri"/>
                <a:sym typeface="Calibri"/>
              </a:rPr>
              <a:t> their trusted voice to advance public and community health.</a:t>
            </a:r>
            <a:endParaRPr sz="1200" b="0" i="0" u="none" strike="noStrike" cap="none" dirty="0">
              <a:solidFill>
                <a:schemeClr val="dk1"/>
              </a:solidFill>
              <a:latin typeface="Calibri"/>
              <a:ea typeface="Calibri"/>
              <a:cs typeface="Calibri"/>
              <a:sym typeface="Calibri"/>
            </a:endParaRPr>
          </a:p>
        </p:txBody>
      </p:sp>
      <p:sp>
        <p:nvSpPr>
          <p:cNvPr id="257" name="Shape 257"/>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5</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0" name="Shape 270"/>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This</a:t>
            </a:r>
            <a:r>
              <a:rPr lang="en-US" sz="1200" b="0" i="0" u="none" strike="noStrike" cap="none" baseline="0" dirty="0" smtClean="0">
                <a:solidFill>
                  <a:schemeClr val="dk1"/>
                </a:solidFill>
                <a:latin typeface="Calibri"/>
                <a:ea typeface="Calibri"/>
                <a:cs typeface="Calibri"/>
                <a:sym typeface="Calibri"/>
              </a:rPr>
              <a:t> is a win-win for health care.</a:t>
            </a:r>
            <a:endParaRPr sz="1200" b="0" i="0" u="none" strike="noStrike" cap="none" dirty="0">
              <a:solidFill>
                <a:schemeClr val="dk1"/>
              </a:solidFill>
              <a:latin typeface="Calibri"/>
              <a:ea typeface="Calibri"/>
              <a:cs typeface="Calibri"/>
              <a:sym typeface="Calibri"/>
            </a:endParaRPr>
          </a:p>
        </p:txBody>
      </p:sp>
      <p:sp>
        <p:nvSpPr>
          <p:cNvPr id="271" name="Shape 271"/>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6</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a:t>For a health system caring for its community, this brings significant health risks.</a:t>
            </a:r>
          </a:p>
        </p:txBody>
      </p:sp>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a:t>However, those health risks also brings various opportunities, and the community health needs assessment process is a great place to explore those opportunities.</a:t>
            </a:r>
          </a:p>
        </p:txBody>
      </p:sp>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a:t>We’re seeing an increased uptake of health systems looking at climate and health issues while evaluating community health needs. This example is a scorecard from Kaiser Permanente which categorizes the various areas with opportunities to use the community health needs assessments to identify climate co-benefit strategies.</a:t>
            </a:r>
          </a:p>
        </p:txBody>
      </p:sp>
      <p:sp>
        <p:nvSpPr>
          <p:cNvPr id="303" name="Shape 3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png"/><Relationship Id="rId6"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15.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p:nvPr/>
        </p:nvSpPr>
        <p:spPr>
          <a:xfrm>
            <a:off x="0" y="3191188"/>
            <a:ext cx="9144000" cy="3666811"/>
          </a:xfrm>
          <a:prstGeom prst="rect">
            <a:avLst/>
          </a:prstGeom>
          <a:solidFill>
            <a:srgbClr val="00664D"/>
          </a:solidFill>
          <a:ln>
            <a:noFill/>
          </a:ln>
        </p:spPr>
        <p:txBody>
          <a:bodyPr wrap="square" lIns="91425" tIns="45700" rIns="91425" bIns="45700" anchor="ctr" anchorCtr="0">
            <a:noAutofit/>
          </a:bodyPr>
          <a:lstStyle/>
          <a:p>
            <a:pPr marL="0" marR="0" lvl="0" indent="0" algn="ctr" rtl="0">
              <a:spcBef>
                <a:spcPts val="0"/>
              </a:spcBef>
              <a:buSzPct val="25000"/>
              <a:buNone/>
            </a:pPr>
            <a:endParaRPr sz="1800" b="0" i="0" u="none" strike="noStrike" cap="none">
              <a:solidFill>
                <a:schemeClr val="lt1"/>
              </a:solidFill>
              <a:latin typeface="Calibri"/>
              <a:ea typeface="Calibri"/>
              <a:cs typeface="Calibri"/>
              <a:sym typeface="Calibri"/>
            </a:endParaRPr>
          </a:p>
        </p:txBody>
      </p:sp>
      <p:pic>
        <p:nvPicPr>
          <p:cNvPr id="17" name="Shape 17"/>
          <p:cNvPicPr preferRelativeResize="0"/>
          <p:nvPr/>
        </p:nvPicPr>
        <p:blipFill rotWithShape="1">
          <a:blip r:embed="rId2">
            <a:alphaModFix/>
          </a:blip>
          <a:srcRect/>
          <a:stretch/>
        </p:blipFill>
        <p:spPr>
          <a:xfrm>
            <a:off x="4191000" y="1524000"/>
            <a:ext cx="5303520" cy="5303520"/>
          </a:xfrm>
          <a:prstGeom prst="rect">
            <a:avLst/>
          </a:prstGeom>
          <a:noFill/>
          <a:ln>
            <a:noFill/>
          </a:ln>
        </p:spPr>
      </p:pic>
      <p:sp>
        <p:nvSpPr>
          <p:cNvPr id="18" name="Shape 18"/>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pic>
        <p:nvPicPr>
          <p:cNvPr id="21" name="Shape 2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38200" y="609600"/>
            <a:ext cx="3801420" cy="1182439"/>
          </a:xfrm>
          <a:prstGeom prst="rect">
            <a:avLst/>
          </a:prstGeom>
          <a:noFill/>
          <a:ln>
            <a:noFill/>
          </a:ln>
        </p:spPr>
      </p:pic>
      <p:pic>
        <p:nvPicPr>
          <p:cNvPr id="22" name="Shape 2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212341" y="600"/>
            <a:ext cx="2002627" cy="1552106"/>
          </a:xfrm>
          <a:prstGeom prst="rect">
            <a:avLst/>
          </a:prstGeom>
          <a:noFill/>
          <a:ln>
            <a:noFill/>
          </a:ln>
        </p:spPr>
      </p:pic>
      <p:sp>
        <p:nvSpPr>
          <p:cNvPr id="23" name="Shape 23"/>
          <p:cNvSpPr txBox="1">
            <a:spLocks noGrp="1"/>
          </p:cNvSpPr>
          <p:nvPr>
            <p:ph type="ctrTitle"/>
          </p:nvPr>
        </p:nvSpPr>
        <p:spPr>
          <a:xfrm>
            <a:off x="914400" y="3787775"/>
            <a:ext cx="7315200" cy="1241425"/>
          </a:xfrm>
          <a:prstGeom prst="rect">
            <a:avLst/>
          </a:prstGeom>
          <a:noFill/>
          <a:ln>
            <a:noFill/>
          </a:ln>
        </p:spPr>
        <p:txBody>
          <a:bodyPr wrap="square" lIns="91425" tIns="91425" rIns="91425" bIns="91425" anchor="ctr" anchorCtr="0"/>
          <a:lstStyle>
            <a:lvl1pPr marL="0" marR="0" lvl="0" indent="0" algn="l" rtl="0">
              <a:spcBef>
                <a:spcPts val="0"/>
              </a:spcBef>
              <a:buClr>
                <a:schemeClr val="lt1"/>
              </a:buClr>
              <a:buSzPct val="100000"/>
              <a:buFont typeface="Calibri"/>
              <a:buNone/>
              <a:defRPr sz="4400" b="0" i="0" u="none" strike="noStrike" cap="none">
                <a:solidFill>
                  <a:schemeClr val="lt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24" name="Shape 24"/>
          <p:cNvSpPr txBox="1">
            <a:spLocks noGrp="1"/>
          </p:cNvSpPr>
          <p:nvPr>
            <p:ph type="subTitle" idx="1"/>
          </p:nvPr>
        </p:nvSpPr>
        <p:spPr>
          <a:xfrm>
            <a:off x="914400" y="4953000"/>
            <a:ext cx="7315200" cy="762000"/>
          </a:xfrm>
          <a:prstGeom prst="rect">
            <a:avLst/>
          </a:prstGeom>
          <a:noFill/>
          <a:ln>
            <a:noFill/>
          </a:ln>
        </p:spPr>
        <p:txBody>
          <a:bodyPr wrap="square" lIns="91425" tIns="91425" rIns="91425" bIns="91425" anchor="t" anchorCtr="0"/>
          <a:lstStyle>
            <a:lvl1pPr marL="0" marR="0" lvl="0" indent="0" algn="l" rtl="0">
              <a:spcBef>
                <a:spcPts val="640"/>
              </a:spcBef>
              <a:buClr>
                <a:schemeClr val="lt1"/>
              </a:buClr>
              <a:buSzPct val="100000"/>
              <a:buFont typeface="Arial"/>
              <a:buNone/>
              <a:defRPr sz="3200" b="0" i="0" u="none" strike="noStrike" cap="none">
                <a:solidFill>
                  <a:schemeClr val="lt1"/>
                </a:solidFill>
                <a:latin typeface="Calibri"/>
                <a:ea typeface="Calibri"/>
                <a:cs typeface="Calibri"/>
                <a:sym typeface="Calibri"/>
              </a:defRPr>
            </a:lvl1pPr>
            <a:lvl2pPr marL="457200" marR="0" lvl="1" indent="0" algn="ctr" rtl="0">
              <a:spcBef>
                <a:spcPts val="560"/>
              </a:spcBef>
              <a:buClr>
                <a:srgbClr val="888888"/>
              </a:buClr>
              <a:buSzPct val="1000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SzPct val="1000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109" name="Shape 109"/>
          <p:cNvSpPr txBox="1">
            <a:spLocks noGrp="1"/>
          </p:cNvSpPr>
          <p:nvPr>
            <p:ph type="body" idx="1"/>
          </p:nvPr>
        </p:nvSpPr>
        <p:spPr>
          <a:xfrm>
            <a:off x="457200" y="1600200"/>
            <a:ext cx="4038600"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body" idx="2"/>
          </p:nvPr>
        </p:nvSpPr>
        <p:spPr>
          <a:xfrm>
            <a:off x="4648200" y="1600200"/>
            <a:ext cx="4038600"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116" name="Shape 116"/>
          <p:cNvSpPr txBox="1">
            <a:spLocks noGrp="1"/>
          </p:cNvSpPr>
          <p:nvPr>
            <p:ph type="body" idx="1"/>
          </p:nvPr>
        </p:nvSpPr>
        <p:spPr>
          <a:xfrm>
            <a:off x="457200" y="1535113"/>
            <a:ext cx="4040188"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SzPct val="100000"/>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SzPct val="100000"/>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SzPct val="100000"/>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body" idx="2"/>
          </p:nvPr>
        </p:nvSpPr>
        <p:spPr>
          <a:xfrm>
            <a:off x="457200" y="2174875"/>
            <a:ext cx="4040188" cy="3951288"/>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body" idx="3"/>
          </p:nvPr>
        </p:nvSpPr>
        <p:spPr>
          <a:xfrm>
            <a:off x="4645025" y="1535113"/>
            <a:ext cx="4041775"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SzPct val="100000"/>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SzPct val="100000"/>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SzPct val="100000"/>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body" idx="4"/>
          </p:nvPr>
        </p:nvSpPr>
        <p:spPr>
          <a:xfrm>
            <a:off x="4645025" y="2174875"/>
            <a:ext cx="4041775" cy="3951288"/>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3"/>
        <p:cNvGrpSpPr/>
        <p:nvPr/>
      </p:nvGrpSpPr>
      <p:grpSpPr>
        <a:xfrm>
          <a:off x="0" y="0"/>
          <a:ext cx="0" cy="0"/>
          <a:chOff x="0" y="0"/>
          <a:chExt cx="0" cy="0"/>
        </a:xfrm>
      </p:grpSpPr>
      <p:sp>
        <p:nvSpPr>
          <p:cNvPr id="124" name="Shape 124"/>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273050"/>
            <a:ext cx="3008313" cy="1162050"/>
          </a:xfrm>
          <a:prstGeom prst="rect">
            <a:avLst/>
          </a:prstGeom>
          <a:noFill/>
          <a:ln>
            <a:noFill/>
          </a:ln>
        </p:spPr>
        <p:txBody>
          <a:bodyPr wrap="square" lIns="91425" tIns="91425" rIns="91425" bIns="91425" anchor="b" anchorCtr="0"/>
          <a:lstStyle>
            <a:lvl1pPr marL="0" marR="0" lvl="0" indent="0" algn="l" rtl="0">
              <a:spcBef>
                <a:spcPts val="0"/>
              </a:spcBef>
              <a:buClr>
                <a:schemeClr val="dk1"/>
              </a:buClr>
              <a:buSzPct val="100000"/>
              <a:buFont typeface="Calibri"/>
              <a:buNone/>
              <a:defRPr sz="2000" b="1"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129" name="Shape 129"/>
          <p:cNvSpPr txBox="1">
            <a:spLocks noGrp="1"/>
          </p:cNvSpPr>
          <p:nvPr>
            <p:ph type="body" idx="1"/>
          </p:nvPr>
        </p:nvSpPr>
        <p:spPr>
          <a:xfrm>
            <a:off x="3575050" y="273050"/>
            <a:ext cx="5111750" cy="585311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SzPct val="100000"/>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SzPct val="100000"/>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SzPct val="100000"/>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1792288" y="4800600"/>
            <a:ext cx="5486400" cy="566738"/>
          </a:xfrm>
          <a:prstGeom prst="rect">
            <a:avLst/>
          </a:prstGeom>
          <a:noFill/>
          <a:ln>
            <a:noFill/>
          </a:ln>
        </p:spPr>
        <p:txBody>
          <a:bodyPr wrap="square" lIns="91425" tIns="91425" rIns="91425" bIns="91425" anchor="b" anchorCtr="0"/>
          <a:lstStyle>
            <a:lvl1pPr marL="0" marR="0" lvl="0" indent="0" algn="l" rtl="0">
              <a:spcBef>
                <a:spcPts val="0"/>
              </a:spcBef>
              <a:buClr>
                <a:schemeClr val="dk1"/>
              </a:buClr>
              <a:buSzPct val="100000"/>
              <a:buFont typeface="Calibri"/>
              <a:buNone/>
              <a:defRPr sz="2000" b="1"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136" name="Shape 136"/>
          <p:cNvSpPr>
            <a:spLocks noGrp="1"/>
          </p:cNvSpPr>
          <p:nvPr>
            <p:ph type="pic" idx="2"/>
          </p:nvPr>
        </p:nvSpPr>
        <p:spPr>
          <a:xfrm>
            <a:off x="1792288" y="612775"/>
            <a:ext cx="5486400" cy="4114800"/>
          </a:xfrm>
          <a:prstGeom prst="rect">
            <a:avLst/>
          </a:prstGeom>
          <a:noFill/>
          <a:ln>
            <a:noFill/>
          </a:ln>
        </p:spPr>
        <p:txBody>
          <a:bodyPr wrap="square" lIns="91425" tIns="91425" rIns="91425" bIns="91425" anchor="t" anchorCtr="0"/>
          <a:lstStyle>
            <a:lvl1pPr marL="0" marR="0" lvl="0" indent="0" algn="l" rtl="0">
              <a:spcBef>
                <a:spcPts val="640"/>
              </a:spcBef>
              <a:buClr>
                <a:schemeClr val="dk1"/>
              </a:buClr>
              <a:buSzPct val="1000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SzPct val="1000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SzPct val="1000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SzPct val="1000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SzPct val="1000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SzPct val="1000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SzPct val="1000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SzPct val="1000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SzPct val="100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body" idx="1"/>
          </p:nvPr>
        </p:nvSpPr>
        <p:spPr>
          <a:xfrm>
            <a:off x="1792288" y="5367338"/>
            <a:ext cx="5486400" cy="804862"/>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SzPct val="100000"/>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SzPct val="100000"/>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SzPct val="100000"/>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143" name="Shape 143"/>
          <p:cNvSpPr txBox="1">
            <a:spLocks noGrp="1"/>
          </p:cNvSpPr>
          <p:nvPr>
            <p:ph type="body" idx="1"/>
          </p:nvPr>
        </p:nvSpPr>
        <p:spPr>
          <a:xfrm rot="5400000">
            <a:off x="2309018" y="-251619"/>
            <a:ext cx="4525963" cy="8229600"/>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149" name="Shape 149"/>
          <p:cNvSpPr txBox="1">
            <a:spLocks noGrp="1"/>
          </p:cNvSpPr>
          <p:nvPr>
            <p:ph type="body" idx="1"/>
          </p:nvPr>
        </p:nvSpPr>
        <p:spPr>
          <a:xfrm rot="5400000">
            <a:off x="541338" y="190501"/>
            <a:ext cx="5851525" cy="6019800"/>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74638"/>
            <a:ext cx="8229600" cy="1143000"/>
          </a:xfrm>
          <a:prstGeom prst="rect">
            <a:avLst/>
          </a:prstGeom>
          <a:noFill/>
          <a:ln>
            <a:noFill/>
          </a:ln>
        </p:spPr>
        <p:txBody>
          <a:bodyPr wrap="square" lIns="91425" tIns="91425" rIns="91425" bIns="91425" anchor="t" anchorCtr="0"/>
          <a:lstStyle>
            <a:lvl1pPr marL="0" marR="0" lvl="0" indent="0" algn="ctr" rtl="0">
              <a:spcBef>
                <a:spcPts val="0"/>
              </a:spcBef>
              <a:buClr>
                <a:srgbClr val="FFC000"/>
              </a:buClr>
              <a:buSzPct val="100000"/>
              <a:buFont typeface="Open Sans"/>
              <a:buNone/>
              <a:defRPr sz="4400" b="1" i="0" u="none" strike="noStrike" cap="none">
                <a:solidFill>
                  <a:srgbClr val="FFC000"/>
                </a:solidFill>
                <a:latin typeface="Open Sans"/>
                <a:ea typeface="Open Sans"/>
                <a:cs typeface="Open Sans"/>
                <a:sym typeface="Open Sans"/>
              </a:defRPr>
            </a:lvl1pPr>
            <a:lvl2pPr lvl="1" indent="0" rtl="0">
              <a:spcBef>
                <a:spcPts val="0"/>
              </a:spcBef>
              <a:buSzPct val="77777"/>
              <a:buNone/>
              <a:defRPr sz="1800"/>
            </a:lvl2pPr>
            <a:lvl3pPr lvl="2" indent="0" rtl="0">
              <a:spcBef>
                <a:spcPts val="0"/>
              </a:spcBef>
              <a:buSzPct val="77777"/>
              <a:buNone/>
              <a:defRPr sz="1800"/>
            </a:lvl3pPr>
            <a:lvl4pPr lvl="3" indent="0" rtl="0">
              <a:spcBef>
                <a:spcPts val="0"/>
              </a:spcBef>
              <a:buSzPct val="77777"/>
              <a:buNone/>
              <a:defRPr sz="1800"/>
            </a:lvl4pPr>
            <a:lvl5pPr lvl="4" indent="0" rtl="0">
              <a:spcBef>
                <a:spcPts val="0"/>
              </a:spcBef>
              <a:buSzPct val="77777"/>
              <a:buNone/>
              <a:defRPr sz="1800"/>
            </a:lvl5pPr>
            <a:lvl6pPr lvl="5" indent="0" rtl="0">
              <a:spcBef>
                <a:spcPts val="0"/>
              </a:spcBef>
              <a:buSzPct val="77777"/>
              <a:buNone/>
              <a:defRPr sz="1800"/>
            </a:lvl6pPr>
            <a:lvl7pPr lvl="6" indent="0" rtl="0">
              <a:spcBef>
                <a:spcPts val="0"/>
              </a:spcBef>
              <a:buSzPct val="77777"/>
              <a:buNone/>
              <a:defRPr sz="1800"/>
            </a:lvl7pPr>
            <a:lvl8pPr lvl="7" indent="0" rtl="0">
              <a:spcBef>
                <a:spcPts val="0"/>
              </a:spcBef>
              <a:buSzPct val="77777"/>
              <a:buNone/>
              <a:defRPr sz="1800"/>
            </a:lvl8pPr>
            <a:lvl9pPr lvl="8" indent="0" rtl="0">
              <a:spcBef>
                <a:spcPts val="0"/>
              </a:spcBef>
              <a:buSzPct val="77777"/>
              <a:buNone/>
              <a:defRPr sz="1800"/>
            </a:lvl9pPr>
          </a:lstStyle>
          <a:p>
            <a:endParaRPr/>
          </a:p>
        </p:txBody>
      </p:sp>
      <p:sp>
        <p:nvSpPr>
          <p:cNvPr id="156" name="Shape 156"/>
          <p:cNvSpPr txBox="1">
            <a:spLocks noGrp="1"/>
          </p:cNvSpPr>
          <p:nvPr>
            <p:ph type="dt" idx="10"/>
          </p:nvPr>
        </p:nvSpPr>
        <p:spPr>
          <a:xfrm>
            <a:off x="457200" y="6356350"/>
            <a:ext cx="2133600" cy="365100"/>
          </a:xfrm>
          <a:prstGeom prst="rect">
            <a:avLst/>
          </a:prstGeom>
          <a:noFill/>
          <a:ln>
            <a:noFill/>
          </a:ln>
        </p:spPr>
        <p:txBody>
          <a:bodyPr wrap="square" lIns="91425" tIns="91425" rIns="91425" bIns="91425" anchor="t" anchorCtr="0"/>
          <a:lstStyle>
            <a:lvl1pPr marL="0" marR="0" lvl="0" indent="0" algn="l" rtl="0">
              <a:spcBef>
                <a:spcPts val="0"/>
              </a:spcBef>
              <a:buSzPct val="77777"/>
              <a:buNone/>
              <a:defRPr sz="1800" b="0" i="0" u="none" strike="noStrike" cap="none">
                <a:solidFill>
                  <a:schemeClr val="dk1"/>
                </a:solidFill>
                <a:latin typeface="Open Sans"/>
                <a:ea typeface="Open Sans"/>
                <a:cs typeface="Open Sans"/>
                <a:sym typeface="Open Sans"/>
              </a:defRPr>
            </a:lvl1pPr>
            <a:lvl2pPr marL="457200" marR="0" lvl="1" indent="0" algn="l" rtl="0">
              <a:spcBef>
                <a:spcPts val="0"/>
              </a:spcBef>
              <a:buSzPct val="77777"/>
              <a:buNone/>
              <a:defRPr sz="1800" b="0" i="0" u="none" strike="noStrike" cap="none">
                <a:solidFill>
                  <a:schemeClr val="dk1"/>
                </a:solidFill>
                <a:latin typeface="Open Sans"/>
                <a:ea typeface="Open Sans"/>
                <a:cs typeface="Open Sans"/>
                <a:sym typeface="Open Sans"/>
              </a:defRPr>
            </a:lvl2pPr>
            <a:lvl3pPr marL="914400" marR="0" lvl="2" indent="0" algn="l" rtl="0">
              <a:spcBef>
                <a:spcPts val="0"/>
              </a:spcBef>
              <a:buSzPct val="77777"/>
              <a:buNone/>
              <a:defRPr sz="1800" b="0" i="0" u="none" strike="noStrike" cap="none">
                <a:solidFill>
                  <a:schemeClr val="dk1"/>
                </a:solidFill>
                <a:latin typeface="Open Sans"/>
                <a:ea typeface="Open Sans"/>
                <a:cs typeface="Open Sans"/>
                <a:sym typeface="Open Sans"/>
              </a:defRPr>
            </a:lvl3pPr>
            <a:lvl4pPr marL="1371600" marR="0" lvl="3" indent="0" algn="l" rtl="0">
              <a:spcBef>
                <a:spcPts val="0"/>
              </a:spcBef>
              <a:buSzPct val="77777"/>
              <a:buNone/>
              <a:defRPr sz="1800" b="0" i="0" u="none" strike="noStrike" cap="none">
                <a:solidFill>
                  <a:schemeClr val="dk1"/>
                </a:solidFill>
                <a:latin typeface="Open Sans"/>
                <a:ea typeface="Open Sans"/>
                <a:cs typeface="Open Sans"/>
                <a:sym typeface="Open Sans"/>
              </a:defRPr>
            </a:lvl4pPr>
            <a:lvl5pPr marL="1828800" marR="0" lvl="4" indent="0" algn="l" rtl="0">
              <a:spcBef>
                <a:spcPts val="0"/>
              </a:spcBef>
              <a:buSzPct val="77777"/>
              <a:buNone/>
              <a:defRPr sz="1800" b="0" i="0" u="none" strike="noStrike" cap="none">
                <a:solidFill>
                  <a:schemeClr val="dk1"/>
                </a:solidFill>
                <a:latin typeface="Open Sans"/>
                <a:ea typeface="Open Sans"/>
                <a:cs typeface="Open Sans"/>
                <a:sym typeface="Open Sans"/>
              </a:defRPr>
            </a:lvl5pPr>
            <a:lvl6pPr marL="2286000" marR="0" lvl="5" indent="0" algn="l" rtl="0">
              <a:spcBef>
                <a:spcPts val="0"/>
              </a:spcBef>
              <a:buSzPct val="77777"/>
              <a:buNone/>
              <a:defRPr sz="1800" b="0" i="0" u="none" strike="noStrike" cap="none">
                <a:solidFill>
                  <a:schemeClr val="dk1"/>
                </a:solidFill>
                <a:latin typeface="Open Sans"/>
                <a:ea typeface="Open Sans"/>
                <a:cs typeface="Open Sans"/>
                <a:sym typeface="Open Sans"/>
              </a:defRPr>
            </a:lvl6pPr>
            <a:lvl7pPr marL="2743200" marR="0" lvl="6" indent="0" algn="l" rtl="0">
              <a:spcBef>
                <a:spcPts val="0"/>
              </a:spcBef>
              <a:buSzPct val="77777"/>
              <a:buNone/>
              <a:defRPr sz="1800" b="0" i="0" u="none" strike="noStrike" cap="none">
                <a:solidFill>
                  <a:schemeClr val="dk1"/>
                </a:solidFill>
                <a:latin typeface="Open Sans"/>
                <a:ea typeface="Open Sans"/>
                <a:cs typeface="Open Sans"/>
                <a:sym typeface="Open Sans"/>
              </a:defRPr>
            </a:lvl7pPr>
            <a:lvl8pPr marL="3200400" marR="0" lvl="7" indent="0" algn="l" rtl="0">
              <a:spcBef>
                <a:spcPts val="0"/>
              </a:spcBef>
              <a:buSzPct val="77777"/>
              <a:buNone/>
              <a:defRPr sz="1800" b="0" i="0" u="none" strike="noStrike" cap="none">
                <a:solidFill>
                  <a:schemeClr val="dk1"/>
                </a:solidFill>
                <a:latin typeface="Open Sans"/>
                <a:ea typeface="Open Sans"/>
                <a:cs typeface="Open Sans"/>
                <a:sym typeface="Open Sans"/>
              </a:defRPr>
            </a:lvl8pPr>
            <a:lvl9pPr marL="3657600" marR="0" lvl="8" indent="0" algn="l" rtl="0">
              <a:spcBef>
                <a:spcPts val="0"/>
              </a:spcBef>
              <a:buSzPct val="77777"/>
              <a:buNone/>
              <a:defRPr sz="1800" b="0" i="0" u="none" strike="noStrike" cap="none">
                <a:solidFill>
                  <a:schemeClr val="dk1"/>
                </a:solidFill>
                <a:latin typeface="Open Sans"/>
                <a:ea typeface="Open Sans"/>
                <a:cs typeface="Open Sans"/>
                <a:sym typeface="Open Sans"/>
              </a:defRPr>
            </a:lvl9pPr>
          </a:lstStyle>
          <a:p>
            <a:endParaRPr/>
          </a:p>
        </p:txBody>
      </p:sp>
      <p:sp>
        <p:nvSpPr>
          <p:cNvPr id="157" name="Shape 157"/>
          <p:cNvSpPr txBox="1">
            <a:spLocks noGrp="1"/>
          </p:cNvSpPr>
          <p:nvPr>
            <p:ph type="ftr" idx="11"/>
          </p:nvPr>
        </p:nvSpPr>
        <p:spPr>
          <a:xfrm>
            <a:off x="3124200" y="6356350"/>
            <a:ext cx="2895600" cy="365100"/>
          </a:xfrm>
          <a:prstGeom prst="rect">
            <a:avLst/>
          </a:prstGeom>
          <a:noFill/>
          <a:ln>
            <a:noFill/>
          </a:ln>
        </p:spPr>
        <p:txBody>
          <a:bodyPr wrap="square" lIns="91425" tIns="91425" rIns="91425" bIns="91425" anchor="t" anchorCtr="0"/>
          <a:lstStyle>
            <a:lvl1pPr marL="0" marR="0" lvl="0" indent="0" algn="l" rtl="0">
              <a:spcBef>
                <a:spcPts val="0"/>
              </a:spcBef>
              <a:buSzPct val="77777"/>
              <a:buNone/>
              <a:defRPr sz="1800" b="0" i="0" u="none" strike="noStrike" cap="none">
                <a:solidFill>
                  <a:schemeClr val="dk1"/>
                </a:solidFill>
                <a:latin typeface="Open Sans"/>
                <a:ea typeface="Open Sans"/>
                <a:cs typeface="Open Sans"/>
                <a:sym typeface="Open Sans"/>
              </a:defRPr>
            </a:lvl1pPr>
            <a:lvl2pPr marL="457200" marR="0" lvl="1" indent="0" algn="l" rtl="0">
              <a:spcBef>
                <a:spcPts val="0"/>
              </a:spcBef>
              <a:buSzPct val="77777"/>
              <a:buNone/>
              <a:defRPr sz="1800" b="0" i="0" u="none" strike="noStrike" cap="none">
                <a:solidFill>
                  <a:schemeClr val="dk1"/>
                </a:solidFill>
                <a:latin typeface="Open Sans"/>
                <a:ea typeface="Open Sans"/>
                <a:cs typeface="Open Sans"/>
                <a:sym typeface="Open Sans"/>
              </a:defRPr>
            </a:lvl2pPr>
            <a:lvl3pPr marL="914400" marR="0" lvl="2" indent="0" algn="l" rtl="0">
              <a:spcBef>
                <a:spcPts val="0"/>
              </a:spcBef>
              <a:buSzPct val="77777"/>
              <a:buNone/>
              <a:defRPr sz="1800" b="0" i="0" u="none" strike="noStrike" cap="none">
                <a:solidFill>
                  <a:schemeClr val="dk1"/>
                </a:solidFill>
                <a:latin typeface="Open Sans"/>
                <a:ea typeface="Open Sans"/>
                <a:cs typeface="Open Sans"/>
                <a:sym typeface="Open Sans"/>
              </a:defRPr>
            </a:lvl3pPr>
            <a:lvl4pPr marL="1371600" marR="0" lvl="3" indent="0" algn="l" rtl="0">
              <a:spcBef>
                <a:spcPts val="0"/>
              </a:spcBef>
              <a:buSzPct val="77777"/>
              <a:buNone/>
              <a:defRPr sz="1800" b="0" i="0" u="none" strike="noStrike" cap="none">
                <a:solidFill>
                  <a:schemeClr val="dk1"/>
                </a:solidFill>
                <a:latin typeface="Open Sans"/>
                <a:ea typeface="Open Sans"/>
                <a:cs typeface="Open Sans"/>
                <a:sym typeface="Open Sans"/>
              </a:defRPr>
            </a:lvl4pPr>
            <a:lvl5pPr marL="1828800" marR="0" lvl="4" indent="0" algn="l" rtl="0">
              <a:spcBef>
                <a:spcPts val="0"/>
              </a:spcBef>
              <a:buSzPct val="77777"/>
              <a:buNone/>
              <a:defRPr sz="1800" b="0" i="0" u="none" strike="noStrike" cap="none">
                <a:solidFill>
                  <a:schemeClr val="dk1"/>
                </a:solidFill>
                <a:latin typeface="Open Sans"/>
                <a:ea typeface="Open Sans"/>
                <a:cs typeface="Open Sans"/>
                <a:sym typeface="Open Sans"/>
              </a:defRPr>
            </a:lvl5pPr>
            <a:lvl6pPr marL="2286000" marR="0" lvl="5" indent="0" algn="l" rtl="0">
              <a:spcBef>
                <a:spcPts val="0"/>
              </a:spcBef>
              <a:buSzPct val="77777"/>
              <a:buNone/>
              <a:defRPr sz="1800" b="0" i="0" u="none" strike="noStrike" cap="none">
                <a:solidFill>
                  <a:schemeClr val="dk1"/>
                </a:solidFill>
                <a:latin typeface="Open Sans"/>
                <a:ea typeface="Open Sans"/>
                <a:cs typeface="Open Sans"/>
                <a:sym typeface="Open Sans"/>
              </a:defRPr>
            </a:lvl6pPr>
            <a:lvl7pPr marL="2743200" marR="0" lvl="6" indent="0" algn="l" rtl="0">
              <a:spcBef>
                <a:spcPts val="0"/>
              </a:spcBef>
              <a:buSzPct val="77777"/>
              <a:buNone/>
              <a:defRPr sz="1800" b="0" i="0" u="none" strike="noStrike" cap="none">
                <a:solidFill>
                  <a:schemeClr val="dk1"/>
                </a:solidFill>
                <a:latin typeface="Open Sans"/>
                <a:ea typeface="Open Sans"/>
                <a:cs typeface="Open Sans"/>
                <a:sym typeface="Open Sans"/>
              </a:defRPr>
            </a:lvl7pPr>
            <a:lvl8pPr marL="3200400" marR="0" lvl="7" indent="0" algn="l" rtl="0">
              <a:spcBef>
                <a:spcPts val="0"/>
              </a:spcBef>
              <a:buSzPct val="77777"/>
              <a:buNone/>
              <a:defRPr sz="1800" b="0" i="0" u="none" strike="noStrike" cap="none">
                <a:solidFill>
                  <a:schemeClr val="dk1"/>
                </a:solidFill>
                <a:latin typeface="Open Sans"/>
                <a:ea typeface="Open Sans"/>
                <a:cs typeface="Open Sans"/>
                <a:sym typeface="Open Sans"/>
              </a:defRPr>
            </a:lvl8pPr>
            <a:lvl9pPr marL="3657600" marR="0" lvl="8" indent="0" algn="l" rtl="0">
              <a:spcBef>
                <a:spcPts val="0"/>
              </a:spcBef>
              <a:buSzPct val="77777"/>
              <a:buNone/>
              <a:defRPr sz="1800" b="0" i="0" u="none" strike="noStrike" cap="none">
                <a:solidFill>
                  <a:schemeClr val="dk1"/>
                </a:solidFill>
                <a:latin typeface="Open Sans"/>
                <a:ea typeface="Open Sans"/>
                <a:cs typeface="Open Sans"/>
                <a:sym typeface="Open Sans"/>
              </a:defRPr>
            </a:lvl9pPr>
          </a:lstStyle>
          <a:p>
            <a:endParaRPr/>
          </a:p>
        </p:txBody>
      </p:sp>
      <p:sp>
        <p:nvSpPr>
          <p:cNvPr id="158" name="Shape 158"/>
          <p:cNvSpPr txBox="1">
            <a:spLocks noGrp="1"/>
          </p:cNvSpPr>
          <p:nvPr>
            <p:ph type="sldNum" idx="12"/>
          </p:nvPr>
        </p:nvSpPr>
        <p:spPr>
          <a:xfrm>
            <a:off x="6553200" y="6356350"/>
            <a:ext cx="2133600" cy="3651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a:solidFill>
                  <a:srgbClr val="000000"/>
                </a:solidFill>
                <a:latin typeface="Open Sans"/>
                <a:ea typeface="Open Sans"/>
                <a:cs typeface="Open Sans"/>
                <a:sym typeface="Open Sans"/>
              </a:rPr>
              <a:t>‹#›</a:t>
            </a:fld>
            <a:endParaRPr lang="en-US" sz="1800" b="0" i="0" u="none" strike="noStrike" cap="none">
              <a:solidFill>
                <a:srgbClr val="000000"/>
              </a:solidFill>
              <a:latin typeface="Open Sans"/>
              <a:ea typeface="Open Sans"/>
              <a:cs typeface="Open Sans"/>
              <a:sym typeface="Open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Slide">
    <p:bg>
      <p:bgPr>
        <a:blipFill rotWithShape="1">
          <a:blip r:embed="rId2">
            <a:alphaModFix/>
          </a:blip>
          <a:stretch>
            <a:fillRect/>
          </a:stretch>
        </a:blipFill>
        <a:effectLst/>
      </p:bgPr>
    </p:bg>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1981200"/>
            <a:ext cx="8229600" cy="1676400"/>
          </a:xfrm>
          <a:prstGeom prst="rect">
            <a:avLst/>
          </a:prstGeom>
          <a:noFill/>
          <a:ln>
            <a:noFill/>
          </a:ln>
        </p:spPr>
        <p:txBody>
          <a:bodyPr wrap="square" lIns="91425" tIns="91425" rIns="91425" bIns="91425" anchor="t" anchorCtr="0"/>
          <a:lstStyle>
            <a:lvl1pPr marL="0" marR="0" lvl="0" indent="0" algn="ctr" rtl="0">
              <a:lnSpc>
                <a:spcPct val="107142"/>
              </a:lnSpc>
              <a:spcBef>
                <a:spcPts val="0"/>
              </a:spcBef>
              <a:buClr>
                <a:schemeClr val="dk1"/>
              </a:buClr>
              <a:buSzPct val="100000"/>
              <a:buFont typeface="Open Sans"/>
              <a:buNone/>
              <a:defRPr sz="2800" b="1" i="0" u="none" strike="noStrike" cap="none">
                <a:solidFill>
                  <a:schemeClr val="dk1"/>
                </a:solidFill>
                <a:latin typeface="Open Sans"/>
                <a:ea typeface="Open Sans"/>
                <a:cs typeface="Open Sans"/>
                <a:sym typeface="Open Sans"/>
              </a:defRPr>
            </a:lvl1pPr>
            <a:lvl2pPr lvl="1" indent="0" rtl="0">
              <a:spcBef>
                <a:spcPts val="0"/>
              </a:spcBef>
              <a:buSzPct val="77777"/>
              <a:buNone/>
              <a:defRPr sz="1800"/>
            </a:lvl2pPr>
            <a:lvl3pPr lvl="2" indent="0" rtl="0">
              <a:spcBef>
                <a:spcPts val="0"/>
              </a:spcBef>
              <a:buSzPct val="77777"/>
              <a:buNone/>
              <a:defRPr sz="1800"/>
            </a:lvl3pPr>
            <a:lvl4pPr lvl="3" indent="0" rtl="0">
              <a:spcBef>
                <a:spcPts val="0"/>
              </a:spcBef>
              <a:buSzPct val="77777"/>
              <a:buNone/>
              <a:defRPr sz="1800"/>
            </a:lvl4pPr>
            <a:lvl5pPr lvl="4" indent="0" rtl="0">
              <a:spcBef>
                <a:spcPts val="0"/>
              </a:spcBef>
              <a:buSzPct val="77777"/>
              <a:buNone/>
              <a:defRPr sz="1800"/>
            </a:lvl5pPr>
            <a:lvl6pPr lvl="5" indent="0" rtl="0">
              <a:spcBef>
                <a:spcPts val="0"/>
              </a:spcBef>
              <a:buSzPct val="77777"/>
              <a:buNone/>
              <a:defRPr sz="1800"/>
            </a:lvl6pPr>
            <a:lvl7pPr lvl="6" indent="0" rtl="0">
              <a:spcBef>
                <a:spcPts val="0"/>
              </a:spcBef>
              <a:buSzPct val="77777"/>
              <a:buNone/>
              <a:defRPr sz="1800"/>
            </a:lvl7pPr>
            <a:lvl8pPr lvl="7" indent="0" rtl="0">
              <a:spcBef>
                <a:spcPts val="0"/>
              </a:spcBef>
              <a:buSzPct val="77777"/>
              <a:buNone/>
              <a:defRPr sz="1800"/>
            </a:lvl8pPr>
            <a:lvl9pPr lvl="8" indent="0" rtl="0">
              <a:spcBef>
                <a:spcPts val="0"/>
              </a:spcBef>
              <a:buSzPct val="77777"/>
              <a:buNone/>
              <a:defRPr sz="1800"/>
            </a:lvl9pPr>
          </a:lstStyle>
          <a:p>
            <a:endParaRPr/>
          </a:p>
        </p:txBody>
      </p:sp>
      <p:sp>
        <p:nvSpPr>
          <p:cNvPr id="161" name="Shape 161"/>
          <p:cNvSpPr txBox="1">
            <a:spLocks noGrp="1"/>
          </p:cNvSpPr>
          <p:nvPr>
            <p:ph type="subTitle" idx="1"/>
          </p:nvPr>
        </p:nvSpPr>
        <p:spPr>
          <a:xfrm>
            <a:off x="1371600" y="3886200"/>
            <a:ext cx="6400800" cy="457200"/>
          </a:xfrm>
          <a:prstGeom prst="rect">
            <a:avLst/>
          </a:prstGeom>
          <a:noFill/>
          <a:ln>
            <a:noFill/>
          </a:ln>
        </p:spPr>
        <p:txBody>
          <a:bodyPr wrap="square" lIns="91425" tIns="91425" rIns="91425" bIns="91425" anchor="t" anchorCtr="0"/>
          <a:lstStyle>
            <a:lvl1pPr marL="0" marR="0" lvl="0" indent="0" algn="ctr" rtl="0">
              <a:spcBef>
                <a:spcPts val="400"/>
              </a:spcBef>
              <a:buClr>
                <a:schemeClr val="lt2"/>
              </a:buClr>
              <a:buSzPct val="100000"/>
              <a:buFont typeface="Arial"/>
              <a:buNone/>
              <a:defRPr sz="2000" b="1" i="0" u="none" strike="noStrike" cap="none">
                <a:solidFill>
                  <a:schemeClr val="lt2"/>
                </a:solidFill>
                <a:latin typeface="Open Sans"/>
                <a:ea typeface="Open Sans"/>
                <a:cs typeface="Open Sans"/>
                <a:sym typeface="Open Sans"/>
              </a:defRPr>
            </a:lvl1pPr>
            <a:lvl2pPr marL="457200" marR="0" lvl="1" indent="0" algn="ctr" rtl="0">
              <a:spcBef>
                <a:spcPts val="560"/>
              </a:spcBef>
              <a:buClr>
                <a:srgbClr val="FFD288"/>
              </a:buClr>
              <a:buSzPct val="100000"/>
              <a:buFont typeface="Arial"/>
              <a:buNone/>
              <a:defRPr sz="2800" b="0" i="0" u="none" strike="noStrike" cap="none">
                <a:solidFill>
                  <a:srgbClr val="FFD288"/>
                </a:solidFill>
                <a:latin typeface="Open Sans"/>
                <a:ea typeface="Open Sans"/>
                <a:cs typeface="Open Sans"/>
                <a:sym typeface="Open Sans"/>
              </a:defRPr>
            </a:lvl2pPr>
            <a:lvl3pPr marL="914400" marR="0" lvl="2" indent="0" algn="ctr" rtl="0">
              <a:spcBef>
                <a:spcPts val="480"/>
              </a:spcBef>
              <a:buClr>
                <a:srgbClr val="FFD288"/>
              </a:buClr>
              <a:buSzPct val="100000"/>
              <a:buFont typeface="Arial"/>
              <a:buNone/>
              <a:defRPr sz="2400" b="0" i="0" u="none" strike="noStrike" cap="none">
                <a:solidFill>
                  <a:srgbClr val="FFD288"/>
                </a:solidFill>
                <a:latin typeface="Open Sans"/>
                <a:ea typeface="Open Sans"/>
                <a:cs typeface="Open Sans"/>
                <a:sym typeface="Open Sans"/>
              </a:defRPr>
            </a:lvl3pPr>
            <a:lvl4pPr marL="1371600" marR="0" lvl="3" indent="0" algn="ctr" rtl="0">
              <a:spcBef>
                <a:spcPts val="400"/>
              </a:spcBef>
              <a:buClr>
                <a:srgbClr val="FFD288"/>
              </a:buClr>
              <a:buSzPct val="100000"/>
              <a:buFont typeface="Arial"/>
              <a:buNone/>
              <a:defRPr sz="2000" b="0" i="0" u="none" strike="noStrike" cap="none">
                <a:solidFill>
                  <a:srgbClr val="FFD288"/>
                </a:solidFill>
                <a:latin typeface="Open Sans"/>
                <a:ea typeface="Open Sans"/>
                <a:cs typeface="Open Sans"/>
                <a:sym typeface="Open Sans"/>
              </a:defRPr>
            </a:lvl4pPr>
            <a:lvl5pPr marL="1828800" marR="0" lvl="4" indent="0" algn="ctr" rtl="0">
              <a:spcBef>
                <a:spcPts val="400"/>
              </a:spcBef>
              <a:buClr>
                <a:srgbClr val="FFD288"/>
              </a:buClr>
              <a:buSzPct val="100000"/>
              <a:buFont typeface="Arial"/>
              <a:buNone/>
              <a:defRPr sz="2000" b="0" i="0" u="none" strike="noStrike" cap="none">
                <a:solidFill>
                  <a:srgbClr val="FFD288"/>
                </a:solidFill>
                <a:latin typeface="Open Sans"/>
                <a:ea typeface="Open Sans"/>
                <a:cs typeface="Open Sans"/>
                <a:sym typeface="Open Sans"/>
              </a:defRPr>
            </a:lvl5pPr>
            <a:lvl6pPr marL="2286000" marR="0" lvl="5" indent="0" algn="ctr" rtl="0">
              <a:spcBef>
                <a:spcPts val="400"/>
              </a:spcBef>
              <a:buClr>
                <a:srgbClr val="FFD288"/>
              </a:buClr>
              <a:buSzPct val="100000"/>
              <a:buFont typeface="Arial"/>
              <a:buNone/>
              <a:defRPr sz="2000" b="0" i="0" u="none" strike="noStrike" cap="none">
                <a:solidFill>
                  <a:srgbClr val="FFD288"/>
                </a:solidFill>
                <a:latin typeface="Open Sans"/>
                <a:ea typeface="Open Sans"/>
                <a:cs typeface="Open Sans"/>
                <a:sym typeface="Open Sans"/>
              </a:defRPr>
            </a:lvl6pPr>
            <a:lvl7pPr marL="2743200" marR="0" lvl="6" indent="0" algn="ctr" rtl="0">
              <a:spcBef>
                <a:spcPts val="400"/>
              </a:spcBef>
              <a:buClr>
                <a:srgbClr val="FFD288"/>
              </a:buClr>
              <a:buSzPct val="100000"/>
              <a:buFont typeface="Arial"/>
              <a:buNone/>
              <a:defRPr sz="2000" b="0" i="0" u="none" strike="noStrike" cap="none">
                <a:solidFill>
                  <a:srgbClr val="FFD288"/>
                </a:solidFill>
                <a:latin typeface="Open Sans"/>
                <a:ea typeface="Open Sans"/>
                <a:cs typeface="Open Sans"/>
                <a:sym typeface="Open Sans"/>
              </a:defRPr>
            </a:lvl7pPr>
            <a:lvl8pPr marL="3200400" marR="0" lvl="7" indent="0" algn="ctr" rtl="0">
              <a:spcBef>
                <a:spcPts val="400"/>
              </a:spcBef>
              <a:buClr>
                <a:srgbClr val="FFD288"/>
              </a:buClr>
              <a:buSzPct val="100000"/>
              <a:buFont typeface="Arial"/>
              <a:buNone/>
              <a:defRPr sz="2000" b="0" i="0" u="none" strike="noStrike" cap="none">
                <a:solidFill>
                  <a:srgbClr val="FFD288"/>
                </a:solidFill>
                <a:latin typeface="Open Sans"/>
                <a:ea typeface="Open Sans"/>
                <a:cs typeface="Open Sans"/>
                <a:sym typeface="Open Sans"/>
              </a:defRPr>
            </a:lvl8pPr>
            <a:lvl9pPr marL="3657600" marR="0" lvl="8" indent="0" algn="ctr" rtl="0">
              <a:spcBef>
                <a:spcPts val="400"/>
              </a:spcBef>
              <a:buClr>
                <a:srgbClr val="FFD288"/>
              </a:buClr>
              <a:buSzPct val="100000"/>
              <a:buFont typeface="Arial"/>
              <a:buNone/>
              <a:defRPr sz="2000" b="0" i="0" u="none" strike="noStrike" cap="none">
                <a:solidFill>
                  <a:srgbClr val="FFD288"/>
                </a:solidFill>
                <a:latin typeface="Open Sans"/>
                <a:ea typeface="Open Sans"/>
                <a:cs typeface="Open Sans"/>
                <a:sym typeface="Open Sans"/>
              </a:defRPr>
            </a:lvl9pPr>
          </a:lstStyle>
          <a:p>
            <a:endParaRPr/>
          </a:p>
        </p:txBody>
      </p:sp>
      <p:sp>
        <p:nvSpPr>
          <p:cNvPr id="162" name="Shape 162"/>
          <p:cNvSpPr txBox="1">
            <a:spLocks noGrp="1"/>
          </p:cNvSpPr>
          <p:nvPr>
            <p:ph type="body" idx="2"/>
          </p:nvPr>
        </p:nvSpPr>
        <p:spPr>
          <a:xfrm>
            <a:off x="1371600" y="4267200"/>
            <a:ext cx="6400800" cy="1295400"/>
          </a:xfrm>
          <a:prstGeom prst="rect">
            <a:avLst/>
          </a:prstGeom>
          <a:noFill/>
          <a:ln>
            <a:noFill/>
          </a:ln>
        </p:spPr>
        <p:txBody>
          <a:bodyPr wrap="square" lIns="91425" tIns="91425" rIns="91425" bIns="91425" anchor="t" anchorCtr="0"/>
          <a:lstStyle>
            <a:lvl1pPr marL="342900" marR="0" lvl="0" indent="-342900" algn="ctr" rtl="0">
              <a:lnSpc>
                <a:spcPct val="111111"/>
              </a:lnSpc>
              <a:spcBef>
                <a:spcPts val="360"/>
              </a:spcBef>
              <a:buClr>
                <a:schemeClr val="dk2"/>
              </a:buClr>
              <a:buSzPct val="100000"/>
              <a:buFont typeface="Arial"/>
              <a:buChar char="●"/>
              <a:defRPr sz="1800" b="0" i="0" u="none" strike="noStrike" cap="none">
                <a:solidFill>
                  <a:schemeClr val="dk2"/>
                </a:solidFill>
                <a:latin typeface="Open Sans"/>
                <a:ea typeface="Open Sans"/>
                <a:cs typeface="Open Sans"/>
                <a:sym typeface="Open Sans"/>
              </a:defRPr>
            </a:lvl1pPr>
            <a:lvl2pPr marL="742950" marR="0" lvl="1" indent="-107950" algn="ctr" rtl="0">
              <a:spcBef>
                <a:spcPts val="560"/>
              </a:spcBef>
              <a:buClr>
                <a:schemeClr val="dk2"/>
              </a:buClr>
              <a:buSzPct val="100000"/>
              <a:buFont typeface="Arial"/>
              <a:buChar char="–"/>
              <a:defRPr sz="2800" b="0" i="0" u="none" strike="noStrike" cap="none">
                <a:solidFill>
                  <a:schemeClr val="dk2"/>
                </a:solidFill>
                <a:latin typeface="Open Sans"/>
                <a:ea typeface="Open Sans"/>
                <a:cs typeface="Open Sans"/>
                <a:sym typeface="Open Sans"/>
              </a:defRPr>
            </a:lvl2pPr>
            <a:lvl3pPr marL="1143000" marR="0" lvl="2" indent="-76200" algn="ctr" rtl="0">
              <a:spcBef>
                <a:spcPts val="480"/>
              </a:spcBef>
              <a:buClr>
                <a:schemeClr val="dk2"/>
              </a:buClr>
              <a:buSzPct val="100000"/>
              <a:buFont typeface="Arial"/>
              <a:buChar char="•"/>
              <a:defRPr sz="2400" b="0" i="0" u="none" strike="noStrike" cap="none">
                <a:solidFill>
                  <a:schemeClr val="dk2"/>
                </a:solidFill>
                <a:latin typeface="Open Sans"/>
                <a:ea typeface="Open Sans"/>
                <a:cs typeface="Open Sans"/>
                <a:sym typeface="Open Sans"/>
              </a:defRPr>
            </a:lvl3pPr>
            <a:lvl4pPr marL="1600200" marR="0" lvl="3" indent="-101600" algn="ctr" rtl="0">
              <a:spcBef>
                <a:spcPts val="400"/>
              </a:spcBef>
              <a:buClr>
                <a:schemeClr val="dk2"/>
              </a:buClr>
              <a:buSzPct val="100000"/>
              <a:buFont typeface="Arial"/>
              <a:buChar char="–"/>
              <a:defRPr sz="2000" b="0" i="0" u="none" strike="noStrike" cap="none">
                <a:solidFill>
                  <a:schemeClr val="dk2"/>
                </a:solidFill>
                <a:latin typeface="Open Sans"/>
                <a:ea typeface="Open Sans"/>
                <a:cs typeface="Open Sans"/>
                <a:sym typeface="Open Sans"/>
              </a:defRPr>
            </a:lvl4pPr>
            <a:lvl5pPr marL="2057400" marR="0" lvl="4" indent="-101600" algn="ctr" rtl="0">
              <a:spcBef>
                <a:spcPts val="400"/>
              </a:spcBef>
              <a:buClr>
                <a:schemeClr val="dk2"/>
              </a:buClr>
              <a:buSzPct val="100000"/>
              <a:buFont typeface="Arial"/>
              <a:buChar char="»"/>
              <a:defRPr sz="2000" b="0" i="0" u="none" strike="noStrike" cap="none">
                <a:solidFill>
                  <a:schemeClr val="dk2"/>
                </a:solidFill>
                <a:latin typeface="Open Sans"/>
                <a:ea typeface="Open Sans"/>
                <a:cs typeface="Open Sans"/>
                <a:sym typeface="Open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
        <p:nvSpPr>
          <p:cNvPr id="163" name="Shape 163"/>
          <p:cNvSpPr txBox="1">
            <a:spLocks noGrp="1"/>
          </p:cNvSpPr>
          <p:nvPr>
            <p:ph type="body" idx="3"/>
          </p:nvPr>
        </p:nvSpPr>
        <p:spPr>
          <a:xfrm>
            <a:off x="2286000" y="6272784"/>
            <a:ext cx="5105400" cy="183000"/>
          </a:xfrm>
          <a:prstGeom prst="rect">
            <a:avLst/>
          </a:prstGeom>
          <a:noFill/>
          <a:ln>
            <a:noFill/>
          </a:ln>
        </p:spPr>
        <p:txBody>
          <a:bodyPr wrap="square" lIns="91425" tIns="91425" rIns="91425" bIns="91425" anchor="t" anchorCtr="0"/>
          <a:lstStyle>
            <a:lvl1pPr marL="342900" marR="0" lvl="0" indent="-342900" algn="l" rtl="0">
              <a:spcBef>
                <a:spcPts val="200"/>
              </a:spcBef>
              <a:buClr>
                <a:schemeClr val="lt2"/>
              </a:buClr>
              <a:buSzPct val="100000"/>
              <a:buFont typeface="Arial"/>
              <a:buChar char="●"/>
              <a:defRPr sz="1000" b="0" i="0" u="none" strike="noStrike" cap="none">
                <a:solidFill>
                  <a:schemeClr val="lt2"/>
                </a:solidFill>
                <a:latin typeface="Open Sans"/>
                <a:ea typeface="Open Sans"/>
                <a:cs typeface="Open Sans"/>
                <a:sym typeface="Open San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Open Sans"/>
                <a:ea typeface="Open Sans"/>
                <a:cs typeface="Open Sans"/>
                <a:sym typeface="Open San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Open Sans"/>
                <a:ea typeface="Open Sans"/>
                <a:cs typeface="Open Sans"/>
                <a:sym typeface="Open San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
        <p:nvSpPr>
          <p:cNvPr id="164" name="Shape 164"/>
          <p:cNvSpPr txBox="1">
            <a:spLocks noGrp="1"/>
          </p:cNvSpPr>
          <p:nvPr>
            <p:ph type="body" idx="4"/>
          </p:nvPr>
        </p:nvSpPr>
        <p:spPr>
          <a:xfrm>
            <a:off x="2286000" y="6464808"/>
            <a:ext cx="5105400" cy="228600"/>
          </a:xfrm>
          <a:prstGeom prst="rect">
            <a:avLst/>
          </a:prstGeom>
          <a:noFill/>
          <a:ln>
            <a:noFill/>
          </a:ln>
        </p:spPr>
        <p:txBody>
          <a:bodyPr wrap="square" lIns="91425" tIns="91425" rIns="91425" bIns="91425" anchor="t" anchorCtr="0"/>
          <a:lstStyle>
            <a:lvl1pPr marL="342900" marR="0" lvl="0" indent="-342900" algn="l" rtl="0">
              <a:spcBef>
                <a:spcPts val="200"/>
              </a:spcBef>
              <a:buClr>
                <a:schemeClr val="lt2"/>
              </a:buClr>
              <a:buSzPct val="100000"/>
              <a:buFont typeface="Arial"/>
              <a:buChar char="●"/>
              <a:defRPr sz="1000" b="0" i="0" u="none" strike="noStrike" cap="none">
                <a:solidFill>
                  <a:schemeClr val="lt2"/>
                </a:solidFill>
                <a:latin typeface="Open Sans"/>
                <a:ea typeface="Open Sans"/>
                <a:cs typeface="Open Sans"/>
                <a:sym typeface="Open San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Open Sans"/>
                <a:ea typeface="Open Sans"/>
                <a:cs typeface="Open Sans"/>
                <a:sym typeface="Open San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Open Sans"/>
                <a:ea typeface="Open Sans"/>
                <a:cs typeface="Open Sans"/>
                <a:sym typeface="Open San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transition xmlns:p14="http://schemas.microsoft.com/office/powerpoint/2010/mai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asic Content">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0" y="274638"/>
            <a:ext cx="8229600" cy="1143000"/>
          </a:xfrm>
          <a:prstGeom prst="rect">
            <a:avLst/>
          </a:prstGeom>
          <a:noFill/>
          <a:ln>
            <a:noFill/>
          </a:ln>
        </p:spPr>
        <p:txBody>
          <a:bodyPr wrap="square" lIns="91425" tIns="91425" rIns="91425" bIns="91425" anchor="b" anchorCtr="0"/>
          <a:lstStyle>
            <a:lvl1pPr marL="0" marR="0" lvl="0" indent="0" algn="ctr" rtl="0">
              <a:lnSpc>
                <a:spcPct val="107142"/>
              </a:lnSpc>
              <a:spcBef>
                <a:spcPts val="0"/>
              </a:spcBef>
              <a:buClr>
                <a:schemeClr val="dk1"/>
              </a:buClr>
              <a:buSzPct val="100000"/>
              <a:buFont typeface="Open Sans"/>
              <a:buNone/>
              <a:defRPr sz="2800" b="1" i="0" u="none" strike="noStrike" cap="none">
                <a:solidFill>
                  <a:schemeClr val="dk1"/>
                </a:solidFill>
                <a:latin typeface="Open Sans"/>
                <a:ea typeface="Open Sans"/>
                <a:cs typeface="Open Sans"/>
                <a:sym typeface="Open Sans"/>
              </a:defRPr>
            </a:lvl1pPr>
            <a:lvl2pPr lvl="1" indent="0" rtl="0">
              <a:spcBef>
                <a:spcPts val="0"/>
              </a:spcBef>
              <a:buSzPct val="77777"/>
              <a:buNone/>
              <a:defRPr sz="1800"/>
            </a:lvl2pPr>
            <a:lvl3pPr lvl="2" indent="0" rtl="0">
              <a:spcBef>
                <a:spcPts val="0"/>
              </a:spcBef>
              <a:buSzPct val="77777"/>
              <a:buNone/>
              <a:defRPr sz="1800"/>
            </a:lvl3pPr>
            <a:lvl4pPr lvl="3" indent="0" rtl="0">
              <a:spcBef>
                <a:spcPts val="0"/>
              </a:spcBef>
              <a:buSzPct val="77777"/>
              <a:buNone/>
              <a:defRPr sz="1800"/>
            </a:lvl4pPr>
            <a:lvl5pPr lvl="4" indent="0" rtl="0">
              <a:spcBef>
                <a:spcPts val="0"/>
              </a:spcBef>
              <a:buSzPct val="77777"/>
              <a:buNone/>
              <a:defRPr sz="1800"/>
            </a:lvl5pPr>
            <a:lvl6pPr lvl="5" indent="0" rtl="0">
              <a:spcBef>
                <a:spcPts val="0"/>
              </a:spcBef>
              <a:buSzPct val="77777"/>
              <a:buNone/>
              <a:defRPr sz="1800"/>
            </a:lvl6pPr>
            <a:lvl7pPr lvl="6" indent="0" rtl="0">
              <a:spcBef>
                <a:spcPts val="0"/>
              </a:spcBef>
              <a:buSzPct val="77777"/>
              <a:buNone/>
              <a:defRPr sz="1800"/>
            </a:lvl7pPr>
            <a:lvl8pPr lvl="7" indent="0" rtl="0">
              <a:spcBef>
                <a:spcPts val="0"/>
              </a:spcBef>
              <a:buSzPct val="77777"/>
              <a:buNone/>
              <a:defRPr sz="1800"/>
            </a:lvl8pPr>
            <a:lvl9pPr lvl="8" indent="0" rtl="0">
              <a:spcBef>
                <a:spcPts val="0"/>
              </a:spcBef>
              <a:buSzPct val="77777"/>
              <a:buNone/>
              <a:defRPr sz="1800"/>
            </a:lvl9pPr>
          </a:lstStyle>
          <a:p>
            <a:endParaRPr/>
          </a:p>
        </p:txBody>
      </p:sp>
      <p:sp>
        <p:nvSpPr>
          <p:cNvPr id="167" name="Shape 167"/>
          <p:cNvSpPr txBox="1">
            <a:spLocks noGrp="1"/>
          </p:cNvSpPr>
          <p:nvPr>
            <p:ph type="body" idx="1"/>
          </p:nvPr>
        </p:nvSpPr>
        <p:spPr>
          <a:xfrm>
            <a:off x="457200" y="1600201"/>
            <a:ext cx="8229600" cy="4191000"/>
          </a:xfrm>
          <a:prstGeom prst="rect">
            <a:avLst/>
          </a:prstGeom>
          <a:noFill/>
          <a:ln>
            <a:noFill/>
          </a:ln>
        </p:spPr>
        <p:txBody>
          <a:bodyPr wrap="square" lIns="91425" tIns="91425" rIns="91425" bIns="91425" anchor="t" anchorCtr="0"/>
          <a:lstStyle>
            <a:lvl1pPr marL="342900" marR="0" lvl="0" indent="-236220" algn="l" rtl="0">
              <a:spcBef>
                <a:spcPts val="480"/>
              </a:spcBef>
              <a:buClr>
                <a:schemeClr val="dk1"/>
              </a:buClr>
              <a:buSzPct val="70000"/>
              <a:buFont typeface="Noto Sans Symbols"/>
              <a:buChar char="❑"/>
              <a:defRPr sz="2400" b="1" i="0" u="none" strike="noStrike" cap="none">
                <a:solidFill>
                  <a:schemeClr val="lt2"/>
                </a:solidFill>
                <a:latin typeface="Open Sans"/>
                <a:ea typeface="Open Sans"/>
                <a:cs typeface="Open Sans"/>
                <a:sym typeface="Open Sans"/>
              </a:defRPr>
            </a:lvl1pPr>
            <a:lvl2pPr marL="742950" marR="0" lvl="1" indent="-158750" algn="l" rtl="0">
              <a:spcBef>
                <a:spcPts val="400"/>
              </a:spcBef>
              <a:buClr>
                <a:schemeClr val="dk1"/>
              </a:buClr>
              <a:buSzPct val="100000"/>
              <a:buFont typeface="Noto Sans Symbols"/>
              <a:buChar char="▪"/>
              <a:defRPr sz="2000" b="0" i="0" u="none" strike="noStrike" cap="none">
                <a:solidFill>
                  <a:schemeClr val="lt2"/>
                </a:solidFill>
                <a:latin typeface="Open Sans"/>
                <a:ea typeface="Open Sans"/>
                <a:cs typeface="Open Sans"/>
                <a:sym typeface="Open Sans"/>
              </a:defRPr>
            </a:lvl2pPr>
            <a:lvl3pPr marL="1143000" marR="0" lvl="2" indent="-114300" algn="l" rtl="0">
              <a:spcBef>
                <a:spcPts val="360"/>
              </a:spcBef>
              <a:buClr>
                <a:schemeClr val="dk1"/>
              </a:buClr>
              <a:buSzPct val="100000"/>
              <a:buFont typeface="Arial"/>
              <a:buChar char="•"/>
              <a:defRPr sz="1800" b="0" i="0" u="none" strike="noStrike" cap="none">
                <a:solidFill>
                  <a:schemeClr val="lt2"/>
                </a:solidFill>
                <a:latin typeface="Open Sans"/>
                <a:ea typeface="Open Sans"/>
                <a:cs typeface="Open Sans"/>
                <a:sym typeface="Open Sans"/>
              </a:defRPr>
            </a:lvl3pPr>
            <a:lvl4pPr marL="1600200" marR="0" lvl="3" indent="-148589" algn="l" rtl="0">
              <a:spcBef>
                <a:spcPts val="360"/>
              </a:spcBef>
              <a:buClr>
                <a:schemeClr val="dk1"/>
              </a:buClr>
              <a:buSzPct val="70000"/>
              <a:buFont typeface="Courier New"/>
              <a:buChar char="o"/>
              <a:defRPr sz="1800" b="0" i="0" u="none" strike="noStrike" cap="none">
                <a:solidFill>
                  <a:schemeClr val="lt2"/>
                </a:solidFill>
                <a:latin typeface="Open Sans"/>
                <a:ea typeface="Open Sans"/>
                <a:cs typeface="Open Sans"/>
                <a:sym typeface="Open Sans"/>
              </a:defRPr>
            </a:lvl4pPr>
            <a:lvl5pPr marL="2057400" marR="0" lvl="4" indent="-148589" algn="l" rtl="0">
              <a:spcBef>
                <a:spcPts val="360"/>
              </a:spcBef>
              <a:buClr>
                <a:schemeClr val="dk1"/>
              </a:buClr>
              <a:buSzPct val="70000"/>
              <a:buFont typeface="Arial"/>
              <a:buChar char="•"/>
              <a:defRPr sz="1800" b="0" i="0" u="none" strike="noStrike" cap="none">
                <a:solidFill>
                  <a:schemeClr val="lt2"/>
                </a:solidFill>
                <a:latin typeface="Open Sans"/>
                <a:ea typeface="Open Sans"/>
                <a:cs typeface="Open Sans"/>
                <a:sym typeface="Open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
        <p:nvSpPr>
          <p:cNvPr id="168" name="Shape 168"/>
          <p:cNvSpPr txBox="1">
            <a:spLocks noGrp="1"/>
          </p:cNvSpPr>
          <p:nvPr>
            <p:ph type="body" idx="2"/>
          </p:nvPr>
        </p:nvSpPr>
        <p:spPr>
          <a:xfrm>
            <a:off x="457200" y="5791200"/>
            <a:ext cx="8229600" cy="609600"/>
          </a:xfrm>
          <a:prstGeom prst="rect">
            <a:avLst/>
          </a:prstGeom>
          <a:noFill/>
          <a:ln>
            <a:noFill/>
          </a:ln>
        </p:spPr>
        <p:txBody>
          <a:bodyPr wrap="square" lIns="91425" tIns="91425" rIns="91425" bIns="91425" anchor="b" anchorCtr="0"/>
          <a:lstStyle>
            <a:lvl1pPr marL="342900" marR="0" lvl="0" indent="-342900" algn="l" rtl="0">
              <a:lnSpc>
                <a:spcPct val="100000"/>
              </a:lnSpc>
              <a:spcBef>
                <a:spcPts val="220"/>
              </a:spcBef>
              <a:buClr>
                <a:schemeClr val="dk2"/>
              </a:buClr>
              <a:buSzPct val="100000"/>
              <a:buFont typeface="Arial"/>
              <a:buChar char="●"/>
              <a:defRPr sz="1100" b="0" i="0" u="none" strike="noStrike" cap="none">
                <a:solidFill>
                  <a:schemeClr val="dk2"/>
                </a:solidFill>
                <a:latin typeface="Open Sans"/>
                <a:ea typeface="Open Sans"/>
                <a:cs typeface="Open Sans"/>
                <a:sym typeface="Open Sans"/>
              </a:defRPr>
            </a:lvl1pPr>
            <a:lvl2pPr marL="742950" marR="0" lvl="1" indent="-107950" algn="ctr" rtl="0">
              <a:spcBef>
                <a:spcPts val="560"/>
              </a:spcBef>
              <a:buClr>
                <a:schemeClr val="dk2"/>
              </a:buClr>
              <a:buSzPct val="100000"/>
              <a:buFont typeface="Arial"/>
              <a:buChar char="–"/>
              <a:defRPr sz="2800" b="0" i="0" u="none" strike="noStrike" cap="none">
                <a:solidFill>
                  <a:schemeClr val="dk2"/>
                </a:solidFill>
                <a:latin typeface="Open Sans"/>
                <a:ea typeface="Open Sans"/>
                <a:cs typeface="Open Sans"/>
                <a:sym typeface="Open Sans"/>
              </a:defRPr>
            </a:lvl2pPr>
            <a:lvl3pPr marL="1143000" marR="0" lvl="2" indent="-76200" algn="ctr" rtl="0">
              <a:spcBef>
                <a:spcPts val="480"/>
              </a:spcBef>
              <a:buClr>
                <a:schemeClr val="dk2"/>
              </a:buClr>
              <a:buSzPct val="100000"/>
              <a:buFont typeface="Arial"/>
              <a:buChar char="•"/>
              <a:defRPr sz="2400" b="0" i="0" u="none" strike="noStrike" cap="none">
                <a:solidFill>
                  <a:schemeClr val="dk2"/>
                </a:solidFill>
                <a:latin typeface="Open Sans"/>
                <a:ea typeface="Open Sans"/>
                <a:cs typeface="Open Sans"/>
                <a:sym typeface="Open Sans"/>
              </a:defRPr>
            </a:lvl3pPr>
            <a:lvl4pPr marL="1600200" marR="0" lvl="3" indent="-101600" algn="ctr" rtl="0">
              <a:spcBef>
                <a:spcPts val="400"/>
              </a:spcBef>
              <a:buClr>
                <a:schemeClr val="dk2"/>
              </a:buClr>
              <a:buSzPct val="100000"/>
              <a:buFont typeface="Arial"/>
              <a:buChar char="–"/>
              <a:defRPr sz="2000" b="0" i="0" u="none" strike="noStrike" cap="none">
                <a:solidFill>
                  <a:schemeClr val="dk2"/>
                </a:solidFill>
                <a:latin typeface="Open Sans"/>
                <a:ea typeface="Open Sans"/>
                <a:cs typeface="Open Sans"/>
                <a:sym typeface="Open Sans"/>
              </a:defRPr>
            </a:lvl4pPr>
            <a:lvl5pPr marL="2057400" marR="0" lvl="4" indent="-101600" algn="ctr" rtl="0">
              <a:spcBef>
                <a:spcPts val="400"/>
              </a:spcBef>
              <a:buClr>
                <a:schemeClr val="dk2"/>
              </a:buClr>
              <a:buSzPct val="100000"/>
              <a:buFont typeface="Arial"/>
              <a:buChar char="»"/>
              <a:defRPr sz="2000" b="0" i="0" u="none" strike="noStrike" cap="none">
                <a:solidFill>
                  <a:schemeClr val="dk2"/>
                </a:solidFill>
                <a:latin typeface="Open Sans"/>
                <a:ea typeface="Open Sans"/>
                <a:cs typeface="Open Sans"/>
                <a:sym typeface="Open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transition xmlns:p14="http://schemas.microsoft.com/office/powerpoint/2010/mai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bg>
      <p:bgPr>
        <a:gradFill>
          <a:gsLst>
            <a:gs pos="0">
              <a:srgbClr val="FCFBFB"/>
            </a:gs>
            <a:gs pos="2000">
              <a:srgbClr val="FCFBFB"/>
            </a:gs>
            <a:gs pos="100000">
              <a:srgbClr val="EEEAE8"/>
            </a:gs>
          </a:gsLst>
          <a:lin ang="2700000" scaled="0"/>
        </a:gradFill>
        <a:effectLst/>
      </p:bgPr>
    </p:bg>
    <p:spTree>
      <p:nvGrpSpPr>
        <p:cNvPr id="1" name="Shape 25"/>
        <p:cNvGrpSpPr/>
        <p:nvPr/>
      </p:nvGrpSpPr>
      <p:grpSpPr>
        <a:xfrm>
          <a:off x="0" y="0"/>
          <a:ext cx="0" cy="0"/>
          <a:chOff x="0" y="0"/>
          <a:chExt cx="0" cy="0"/>
        </a:xfrm>
      </p:grpSpPr>
      <p:pic>
        <p:nvPicPr>
          <p:cNvPr id="26" name="Shape 2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177939" y="6026696"/>
            <a:ext cx="1448482" cy="450259"/>
          </a:xfrm>
          <a:prstGeom prst="rect">
            <a:avLst/>
          </a:prstGeom>
          <a:noFill/>
          <a:ln>
            <a:noFill/>
          </a:ln>
        </p:spPr>
      </p:pic>
      <p:sp>
        <p:nvSpPr>
          <p:cNvPr id="27" name="Shape 27"/>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rgbClr val="F59F20"/>
              </a:buClr>
              <a:buSzPct val="100000"/>
              <a:buFont typeface="Calibri"/>
              <a:buNone/>
              <a:defRPr sz="4400" b="1" i="0" u="none" strike="noStrike" cap="none">
                <a:solidFill>
                  <a:srgbClr val="F59F20"/>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28" name="Shape 28"/>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rgbClr val="F59F20"/>
              </a:buClr>
              <a:buSzPct val="100000"/>
              <a:buFont typeface="Noto Sans Symbols"/>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32" name="Shape 32"/>
          <p:cNvSpPr/>
          <p:nvPr/>
        </p:nvSpPr>
        <p:spPr>
          <a:xfrm>
            <a:off x="0" y="6675120"/>
            <a:ext cx="9144000" cy="182880"/>
          </a:xfrm>
          <a:prstGeom prst="rect">
            <a:avLst/>
          </a:prstGeom>
          <a:solidFill>
            <a:srgbClr val="00664D"/>
          </a:solidFill>
          <a:ln>
            <a:noFill/>
          </a:ln>
        </p:spPr>
        <p:txBody>
          <a:bodyPr wrap="square" lIns="91425" tIns="45700" rIns="91425" bIns="45700" anchor="ctr" anchorCtr="0">
            <a:noAutofit/>
          </a:bodyPr>
          <a:lstStyle/>
          <a:p>
            <a:pPr marL="0" marR="0" lvl="0" indent="0" algn="ctr" rtl="0">
              <a:spcBef>
                <a:spcPts val="0"/>
              </a:spcBef>
              <a:buSzPct val="25000"/>
              <a:buNone/>
            </a:pPr>
            <a:endParaRPr sz="1800" b="0" i="0" u="none" strike="noStrike" cap="none">
              <a:solidFill>
                <a:schemeClr val="lt1"/>
              </a:solidFill>
              <a:latin typeface="Calibri"/>
              <a:ea typeface="Calibri"/>
              <a:cs typeface="Calibri"/>
              <a:sym typeface="Calibri"/>
            </a:endParaRPr>
          </a:p>
        </p:txBody>
      </p:sp>
      <p:pic>
        <p:nvPicPr>
          <p:cNvPr id="33" name="Shape 33"/>
          <p:cNvPicPr preferRelativeResize="0"/>
          <p:nvPr/>
        </p:nvPicPr>
        <p:blipFill rotWithShape="1">
          <a:blip r:embed="rId3">
            <a:alphaModFix/>
          </a:blip>
          <a:srcRect/>
          <a:stretch/>
        </p:blipFill>
        <p:spPr>
          <a:xfrm>
            <a:off x="4221480" y="1706880"/>
            <a:ext cx="5303520" cy="5303520"/>
          </a:xfrm>
          <a:prstGeom prst="rect">
            <a:avLst/>
          </a:prstGeom>
          <a:noFill/>
          <a:ln>
            <a:noFill/>
          </a:ln>
        </p:spPr>
      </p:pic>
      <p:pic>
        <p:nvPicPr>
          <p:cNvPr id="34" name="Shape 34"/>
          <p:cNvPicPr preferRelativeResize="0"/>
          <p:nvPr/>
        </p:nvPicPr>
        <p:blipFill rotWithShape="1">
          <a:blip r:embed="rId4">
            <a:alphaModFix/>
          </a:blip>
          <a:srcRect/>
          <a:stretch/>
        </p:blipFill>
        <p:spPr>
          <a:xfrm>
            <a:off x="4183200" y="1526880"/>
            <a:ext cx="5303520" cy="530352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asic Content (Side-by-Side)">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274638"/>
            <a:ext cx="8229600" cy="1143000"/>
          </a:xfrm>
          <a:prstGeom prst="rect">
            <a:avLst/>
          </a:prstGeom>
          <a:noFill/>
          <a:ln>
            <a:noFill/>
          </a:ln>
        </p:spPr>
        <p:txBody>
          <a:bodyPr wrap="square" lIns="91425" tIns="91425" rIns="91425" bIns="91425" anchor="b" anchorCtr="0"/>
          <a:lstStyle>
            <a:lvl1pPr marL="0" marR="0" lvl="0" indent="0" algn="ctr" rtl="0">
              <a:lnSpc>
                <a:spcPct val="107142"/>
              </a:lnSpc>
              <a:spcBef>
                <a:spcPts val="0"/>
              </a:spcBef>
              <a:buClr>
                <a:schemeClr val="dk1"/>
              </a:buClr>
              <a:buSzPct val="100000"/>
              <a:buFont typeface="Open Sans"/>
              <a:buNone/>
              <a:defRPr sz="2800" b="1" i="0" u="none" strike="noStrike" cap="none">
                <a:solidFill>
                  <a:schemeClr val="dk1"/>
                </a:solidFill>
                <a:latin typeface="Open Sans"/>
                <a:ea typeface="Open Sans"/>
                <a:cs typeface="Open Sans"/>
                <a:sym typeface="Open Sans"/>
              </a:defRPr>
            </a:lvl1pPr>
            <a:lvl2pPr lvl="1" indent="0" rtl="0">
              <a:spcBef>
                <a:spcPts val="0"/>
              </a:spcBef>
              <a:buSzPct val="77777"/>
              <a:buNone/>
              <a:defRPr sz="1800"/>
            </a:lvl2pPr>
            <a:lvl3pPr lvl="2" indent="0" rtl="0">
              <a:spcBef>
                <a:spcPts val="0"/>
              </a:spcBef>
              <a:buSzPct val="77777"/>
              <a:buNone/>
              <a:defRPr sz="1800"/>
            </a:lvl3pPr>
            <a:lvl4pPr lvl="3" indent="0" rtl="0">
              <a:spcBef>
                <a:spcPts val="0"/>
              </a:spcBef>
              <a:buSzPct val="77777"/>
              <a:buNone/>
              <a:defRPr sz="1800"/>
            </a:lvl4pPr>
            <a:lvl5pPr lvl="4" indent="0" rtl="0">
              <a:spcBef>
                <a:spcPts val="0"/>
              </a:spcBef>
              <a:buSzPct val="77777"/>
              <a:buNone/>
              <a:defRPr sz="1800"/>
            </a:lvl5pPr>
            <a:lvl6pPr lvl="5" indent="0" rtl="0">
              <a:spcBef>
                <a:spcPts val="0"/>
              </a:spcBef>
              <a:buSzPct val="77777"/>
              <a:buNone/>
              <a:defRPr sz="1800"/>
            </a:lvl6pPr>
            <a:lvl7pPr lvl="6" indent="0" rtl="0">
              <a:spcBef>
                <a:spcPts val="0"/>
              </a:spcBef>
              <a:buSzPct val="77777"/>
              <a:buNone/>
              <a:defRPr sz="1800"/>
            </a:lvl7pPr>
            <a:lvl8pPr lvl="7" indent="0" rtl="0">
              <a:spcBef>
                <a:spcPts val="0"/>
              </a:spcBef>
              <a:buSzPct val="77777"/>
              <a:buNone/>
              <a:defRPr sz="1800"/>
            </a:lvl8pPr>
            <a:lvl9pPr lvl="8" indent="0" rtl="0">
              <a:spcBef>
                <a:spcPts val="0"/>
              </a:spcBef>
              <a:buSzPct val="77777"/>
              <a:buNone/>
              <a:defRPr sz="1800"/>
            </a:lvl9pPr>
          </a:lstStyle>
          <a:p>
            <a:endParaRPr/>
          </a:p>
        </p:txBody>
      </p:sp>
      <p:sp>
        <p:nvSpPr>
          <p:cNvPr id="171" name="Shape 171"/>
          <p:cNvSpPr txBox="1">
            <a:spLocks noGrp="1"/>
          </p:cNvSpPr>
          <p:nvPr>
            <p:ph type="body" idx="1"/>
          </p:nvPr>
        </p:nvSpPr>
        <p:spPr>
          <a:xfrm>
            <a:off x="457200" y="1600201"/>
            <a:ext cx="3657600" cy="4191000"/>
          </a:xfrm>
          <a:prstGeom prst="rect">
            <a:avLst/>
          </a:prstGeom>
          <a:noFill/>
          <a:ln>
            <a:noFill/>
          </a:ln>
        </p:spPr>
        <p:txBody>
          <a:bodyPr wrap="square" lIns="91425" tIns="91425" rIns="91425" bIns="91425" anchor="t" anchorCtr="0"/>
          <a:lstStyle>
            <a:lvl1pPr marL="342900" marR="0" lvl="0" indent="-236220" algn="l" rtl="0">
              <a:spcBef>
                <a:spcPts val="480"/>
              </a:spcBef>
              <a:buClr>
                <a:schemeClr val="dk1"/>
              </a:buClr>
              <a:buSzPct val="70000"/>
              <a:buFont typeface="Noto Sans Symbols"/>
              <a:buChar char="❑"/>
              <a:defRPr sz="2400" b="1" i="0" u="none" strike="noStrike" cap="none">
                <a:solidFill>
                  <a:schemeClr val="lt2"/>
                </a:solidFill>
                <a:latin typeface="Open Sans"/>
                <a:ea typeface="Open Sans"/>
                <a:cs typeface="Open Sans"/>
                <a:sym typeface="Open Sans"/>
              </a:defRPr>
            </a:lvl1pPr>
            <a:lvl2pPr marL="742950" marR="0" lvl="1" indent="-158750" algn="l" rtl="0">
              <a:spcBef>
                <a:spcPts val="400"/>
              </a:spcBef>
              <a:buClr>
                <a:schemeClr val="dk1"/>
              </a:buClr>
              <a:buSzPct val="100000"/>
              <a:buFont typeface="Noto Sans Symbols"/>
              <a:buChar char="▪"/>
              <a:defRPr sz="2000" b="0" i="0" u="none" strike="noStrike" cap="none">
                <a:solidFill>
                  <a:schemeClr val="lt2"/>
                </a:solidFill>
                <a:latin typeface="Open Sans"/>
                <a:ea typeface="Open Sans"/>
                <a:cs typeface="Open Sans"/>
                <a:sym typeface="Open Sans"/>
              </a:defRPr>
            </a:lvl2pPr>
            <a:lvl3pPr marL="1143000" marR="0" lvl="2" indent="-114300" algn="l" rtl="0">
              <a:spcBef>
                <a:spcPts val="360"/>
              </a:spcBef>
              <a:buClr>
                <a:schemeClr val="dk1"/>
              </a:buClr>
              <a:buSzPct val="100000"/>
              <a:buFont typeface="Arial"/>
              <a:buChar char="•"/>
              <a:defRPr sz="1800" b="0" i="0" u="none" strike="noStrike" cap="none">
                <a:solidFill>
                  <a:schemeClr val="lt2"/>
                </a:solidFill>
                <a:latin typeface="Open Sans"/>
                <a:ea typeface="Open Sans"/>
                <a:cs typeface="Open Sans"/>
                <a:sym typeface="Open Sans"/>
              </a:defRPr>
            </a:lvl3pPr>
            <a:lvl4pPr marL="1600200" marR="0" lvl="3" indent="-148589" algn="l" rtl="0">
              <a:spcBef>
                <a:spcPts val="360"/>
              </a:spcBef>
              <a:buClr>
                <a:schemeClr val="dk1"/>
              </a:buClr>
              <a:buSzPct val="70000"/>
              <a:buFont typeface="Courier New"/>
              <a:buChar char="o"/>
              <a:defRPr sz="1800" b="0" i="0" u="none" strike="noStrike" cap="none">
                <a:solidFill>
                  <a:schemeClr val="lt2"/>
                </a:solidFill>
                <a:latin typeface="Open Sans"/>
                <a:ea typeface="Open Sans"/>
                <a:cs typeface="Open Sans"/>
                <a:sym typeface="Open Sans"/>
              </a:defRPr>
            </a:lvl4pPr>
            <a:lvl5pPr marL="2057400" marR="0" lvl="4" indent="-148589" algn="l" rtl="0">
              <a:spcBef>
                <a:spcPts val="360"/>
              </a:spcBef>
              <a:buClr>
                <a:schemeClr val="dk1"/>
              </a:buClr>
              <a:buSzPct val="70000"/>
              <a:buFont typeface="Arial"/>
              <a:buChar char="•"/>
              <a:defRPr sz="1800" b="0" i="0" u="none" strike="noStrike" cap="none">
                <a:solidFill>
                  <a:schemeClr val="lt2"/>
                </a:solidFill>
                <a:latin typeface="Open Sans"/>
                <a:ea typeface="Open Sans"/>
                <a:cs typeface="Open Sans"/>
                <a:sym typeface="Open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
        <p:nvSpPr>
          <p:cNvPr id="172" name="Shape 172"/>
          <p:cNvSpPr txBox="1">
            <a:spLocks noGrp="1"/>
          </p:cNvSpPr>
          <p:nvPr>
            <p:ph type="body" idx="2"/>
          </p:nvPr>
        </p:nvSpPr>
        <p:spPr>
          <a:xfrm>
            <a:off x="5029200" y="1600200"/>
            <a:ext cx="3657600" cy="4191000"/>
          </a:xfrm>
          <a:prstGeom prst="rect">
            <a:avLst/>
          </a:prstGeom>
          <a:noFill/>
          <a:ln>
            <a:noFill/>
          </a:ln>
        </p:spPr>
        <p:txBody>
          <a:bodyPr wrap="square" lIns="91425" tIns="91425" rIns="91425" bIns="91425" anchor="t" anchorCtr="0"/>
          <a:lstStyle>
            <a:lvl1pPr marL="342900" marR="0" lvl="0" indent="-236220" algn="l" rtl="0">
              <a:spcBef>
                <a:spcPts val="480"/>
              </a:spcBef>
              <a:buClr>
                <a:schemeClr val="dk1"/>
              </a:buClr>
              <a:buSzPct val="70000"/>
              <a:buFont typeface="Noto Sans Symbols"/>
              <a:buChar char="❑"/>
              <a:defRPr sz="2400" b="1" i="0" u="none" strike="noStrike" cap="none">
                <a:solidFill>
                  <a:schemeClr val="lt2"/>
                </a:solidFill>
                <a:latin typeface="Open Sans"/>
                <a:ea typeface="Open Sans"/>
                <a:cs typeface="Open Sans"/>
                <a:sym typeface="Open Sans"/>
              </a:defRPr>
            </a:lvl1pPr>
            <a:lvl2pPr marL="742950" marR="0" lvl="1" indent="-158750" algn="l" rtl="0">
              <a:spcBef>
                <a:spcPts val="400"/>
              </a:spcBef>
              <a:buClr>
                <a:schemeClr val="dk1"/>
              </a:buClr>
              <a:buSzPct val="100000"/>
              <a:buFont typeface="Noto Sans Symbols"/>
              <a:buChar char="▪"/>
              <a:defRPr sz="2000" b="0" i="0" u="none" strike="noStrike" cap="none">
                <a:solidFill>
                  <a:schemeClr val="lt2"/>
                </a:solidFill>
                <a:latin typeface="Open Sans"/>
                <a:ea typeface="Open Sans"/>
                <a:cs typeface="Open Sans"/>
                <a:sym typeface="Open Sans"/>
              </a:defRPr>
            </a:lvl2pPr>
            <a:lvl3pPr marL="1143000" marR="0" lvl="2" indent="-114300" algn="l" rtl="0">
              <a:spcBef>
                <a:spcPts val="360"/>
              </a:spcBef>
              <a:buClr>
                <a:schemeClr val="dk1"/>
              </a:buClr>
              <a:buSzPct val="100000"/>
              <a:buFont typeface="Arial"/>
              <a:buChar char="•"/>
              <a:defRPr sz="1800" b="0" i="0" u="none" strike="noStrike" cap="none">
                <a:solidFill>
                  <a:schemeClr val="lt2"/>
                </a:solidFill>
                <a:latin typeface="Open Sans"/>
                <a:ea typeface="Open Sans"/>
                <a:cs typeface="Open Sans"/>
                <a:sym typeface="Open Sans"/>
              </a:defRPr>
            </a:lvl3pPr>
            <a:lvl4pPr marL="1600200" marR="0" lvl="3" indent="-148589" algn="l" rtl="0">
              <a:spcBef>
                <a:spcPts val="360"/>
              </a:spcBef>
              <a:buClr>
                <a:schemeClr val="dk1"/>
              </a:buClr>
              <a:buSzPct val="70000"/>
              <a:buFont typeface="Courier New"/>
              <a:buChar char="o"/>
              <a:defRPr sz="1800" b="0" i="0" u="none" strike="noStrike" cap="none">
                <a:solidFill>
                  <a:schemeClr val="lt2"/>
                </a:solidFill>
                <a:latin typeface="Open Sans"/>
                <a:ea typeface="Open Sans"/>
                <a:cs typeface="Open Sans"/>
                <a:sym typeface="Open Sans"/>
              </a:defRPr>
            </a:lvl4pPr>
            <a:lvl5pPr marL="2057400" marR="0" lvl="4" indent="-148589" algn="l" rtl="0">
              <a:spcBef>
                <a:spcPts val="360"/>
              </a:spcBef>
              <a:buClr>
                <a:schemeClr val="dk1"/>
              </a:buClr>
              <a:buSzPct val="70000"/>
              <a:buFont typeface="Arial"/>
              <a:buChar char="•"/>
              <a:defRPr sz="1800" b="0" i="0" u="none" strike="noStrike" cap="none">
                <a:solidFill>
                  <a:schemeClr val="lt2"/>
                </a:solidFill>
                <a:latin typeface="Open Sans"/>
                <a:ea typeface="Open Sans"/>
                <a:cs typeface="Open Sans"/>
                <a:sym typeface="Open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
        <p:nvSpPr>
          <p:cNvPr id="173" name="Shape 173"/>
          <p:cNvSpPr txBox="1">
            <a:spLocks noGrp="1"/>
          </p:cNvSpPr>
          <p:nvPr>
            <p:ph type="body" idx="3"/>
          </p:nvPr>
        </p:nvSpPr>
        <p:spPr>
          <a:xfrm>
            <a:off x="457200" y="5791200"/>
            <a:ext cx="3657600" cy="609600"/>
          </a:xfrm>
          <a:prstGeom prst="rect">
            <a:avLst/>
          </a:prstGeom>
          <a:noFill/>
          <a:ln>
            <a:noFill/>
          </a:ln>
        </p:spPr>
        <p:txBody>
          <a:bodyPr wrap="square" lIns="91425" tIns="91425" rIns="91425" bIns="91425" anchor="b" anchorCtr="0"/>
          <a:lstStyle>
            <a:lvl1pPr marL="342900" marR="0" lvl="0" indent="-342900" algn="l" rtl="0">
              <a:lnSpc>
                <a:spcPct val="100000"/>
              </a:lnSpc>
              <a:spcBef>
                <a:spcPts val="220"/>
              </a:spcBef>
              <a:buClr>
                <a:schemeClr val="dk2"/>
              </a:buClr>
              <a:buSzPct val="100000"/>
              <a:buFont typeface="Arial"/>
              <a:buChar char="●"/>
              <a:defRPr sz="1100" b="0" i="0" u="none" strike="noStrike" cap="none">
                <a:solidFill>
                  <a:schemeClr val="dk2"/>
                </a:solidFill>
                <a:latin typeface="Open Sans"/>
                <a:ea typeface="Open Sans"/>
                <a:cs typeface="Open Sans"/>
                <a:sym typeface="Open Sans"/>
              </a:defRPr>
            </a:lvl1pPr>
            <a:lvl2pPr marL="742950" marR="0" lvl="1" indent="-107950" algn="ctr" rtl="0">
              <a:spcBef>
                <a:spcPts val="560"/>
              </a:spcBef>
              <a:buClr>
                <a:schemeClr val="dk2"/>
              </a:buClr>
              <a:buSzPct val="100000"/>
              <a:buFont typeface="Arial"/>
              <a:buChar char="–"/>
              <a:defRPr sz="2800" b="0" i="0" u="none" strike="noStrike" cap="none">
                <a:solidFill>
                  <a:schemeClr val="dk2"/>
                </a:solidFill>
                <a:latin typeface="Open Sans"/>
                <a:ea typeface="Open Sans"/>
                <a:cs typeface="Open Sans"/>
                <a:sym typeface="Open Sans"/>
              </a:defRPr>
            </a:lvl2pPr>
            <a:lvl3pPr marL="1143000" marR="0" lvl="2" indent="-76200" algn="ctr" rtl="0">
              <a:spcBef>
                <a:spcPts val="480"/>
              </a:spcBef>
              <a:buClr>
                <a:schemeClr val="dk2"/>
              </a:buClr>
              <a:buSzPct val="100000"/>
              <a:buFont typeface="Arial"/>
              <a:buChar char="•"/>
              <a:defRPr sz="2400" b="0" i="0" u="none" strike="noStrike" cap="none">
                <a:solidFill>
                  <a:schemeClr val="dk2"/>
                </a:solidFill>
                <a:latin typeface="Open Sans"/>
                <a:ea typeface="Open Sans"/>
                <a:cs typeface="Open Sans"/>
                <a:sym typeface="Open Sans"/>
              </a:defRPr>
            </a:lvl3pPr>
            <a:lvl4pPr marL="1600200" marR="0" lvl="3" indent="-101600" algn="ctr" rtl="0">
              <a:spcBef>
                <a:spcPts val="400"/>
              </a:spcBef>
              <a:buClr>
                <a:schemeClr val="dk2"/>
              </a:buClr>
              <a:buSzPct val="100000"/>
              <a:buFont typeface="Arial"/>
              <a:buChar char="–"/>
              <a:defRPr sz="2000" b="0" i="0" u="none" strike="noStrike" cap="none">
                <a:solidFill>
                  <a:schemeClr val="dk2"/>
                </a:solidFill>
                <a:latin typeface="Open Sans"/>
                <a:ea typeface="Open Sans"/>
                <a:cs typeface="Open Sans"/>
                <a:sym typeface="Open Sans"/>
              </a:defRPr>
            </a:lvl4pPr>
            <a:lvl5pPr marL="2057400" marR="0" lvl="4" indent="-101600" algn="ctr" rtl="0">
              <a:spcBef>
                <a:spcPts val="400"/>
              </a:spcBef>
              <a:buClr>
                <a:schemeClr val="dk2"/>
              </a:buClr>
              <a:buSzPct val="100000"/>
              <a:buFont typeface="Arial"/>
              <a:buChar char="»"/>
              <a:defRPr sz="2000" b="0" i="0" u="none" strike="noStrike" cap="none">
                <a:solidFill>
                  <a:schemeClr val="dk2"/>
                </a:solidFill>
                <a:latin typeface="Open Sans"/>
                <a:ea typeface="Open Sans"/>
                <a:cs typeface="Open Sans"/>
                <a:sym typeface="Open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
        <p:nvSpPr>
          <p:cNvPr id="174" name="Shape 174"/>
          <p:cNvSpPr txBox="1">
            <a:spLocks noGrp="1"/>
          </p:cNvSpPr>
          <p:nvPr>
            <p:ph type="body" idx="4"/>
          </p:nvPr>
        </p:nvSpPr>
        <p:spPr>
          <a:xfrm>
            <a:off x="5029200" y="5791200"/>
            <a:ext cx="3657600" cy="609600"/>
          </a:xfrm>
          <a:prstGeom prst="rect">
            <a:avLst/>
          </a:prstGeom>
          <a:noFill/>
          <a:ln>
            <a:noFill/>
          </a:ln>
        </p:spPr>
        <p:txBody>
          <a:bodyPr wrap="square" lIns="91425" tIns="91425" rIns="91425" bIns="91425" anchor="b" anchorCtr="0"/>
          <a:lstStyle>
            <a:lvl1pPr marL="342900" marR="0" lvl="0" indent="-342900" algn="l" rtl="0">
              <a:lnSpc>
                <a:spcPct val="100000"/>
              </a:lnSpc>
              <a:spcBef>
                <a:spcPts val="220"/>
              </a:spcBef>
              <a:buClr>
                <a:schemeClr val="dk2"/>
              </a:buClr>
              <a:buSzPct val="100000"/>
              <a:buFont typeface="Arial"/>
              <a:buChar char="●"/>
              <a:defRPr sz="1100" b="0" i="0" u="none" strike="noStrike" cap="none">
                <a:solidFill>
                  <a:schemeClr val="dk2"/>
                </a:solidFill>
                <a:latin typeface="Open Sans"/>
                <a:ea typeface="Open Sans"/>
                <a:cs typeface="Open Sans"/>
                <a:sym typeface="Open Sans"/>
              </a:defRPr>
            </a:lvl1pPr>
            <a:lvl2pPr marL="742950" marR="0" lvl="1" indent="-107950" algn="ctr" rtl="0">
              <a:spcBef>
                <a:spcPts val="560"/>
              </a:spcBef>
              <a:buClr>
                <a:schemeClr val="dk2"/>
              </a:buClr>
              <a:buSzPct val="100000"/>
              <a:buFont typeface="Arial"/>
              <a:buChar char="–"/>
              <a:defRPr sz="2800" b="0" i="0" u="none" strike="noStrike" cap="none">
                <a:solidFill>
                  <a:schemeClr val="dk2"/>
                </a:solidFill>
                <a:latin typeface="Open Sans"/>
                <a:ea typeface="Open Sans"/>
                <a:cs typeface="Open Sans"/>
                <a:sym typeface="Open Sans"/>
              </a:defRPr>
            </a:lvl2pPr>
            <a:lvl3pPr marL="1143000" marR="0" lvl="2" indent="-76200" algn="ctr" rtl="0">
              <a:spcBef>
                <a:spcPts val="480"/>
              </a:spcBef>
              <a:buClr>
                <a:schemeClr val="dk2"/>
              </a:buClr>
              <a:buSzPct val="100000"/>
              <a:buFont typeface="Arial"/>
              <a:buChar char="•"/>
              <a:defRPr sz="2400" b="0" i="0" u="none" strike="noStrike" cap="none">
                <a:solidFill>
                  <a:schemeClr val="dk2"/>
                </a:solidFill>
                <a:latin typeface="Open Sans"/>
                <a:ea typeface="Open Sans"/>
                <a:cs typeface="Open Sans"/>
                <a:sym typeface="Open Sans"/>
              </a:defRPr>
            </a:lvl3pPr>
            <a:lvl4pPr marL="1600200" marR="0" lvl="3" indent="-101600" algn="ctr" rtl="0">
              <a:spcBef>
                <a:spcPts val="400"/>
              </a:spcBef>
              <a:buClr>
                <a:schemeClr val="dk2"/>
              </a:buClr>
              <a:buSzPct val="100000"/>
              <a:buFont typeface="Arial"/>
              <a:buChar char="–"/>
              <a:defRPr sz="2000" b="0" i="0" u="none" strike="noStrike" cap="none">
                <a:solidFill>
                  <a:schemeClr val="dk2"/>
                </a:solidFill>
                <a:latin typeface="Open Sans"/>
                <a:ea typeface="Open Sans"/>
                <a:cs typeface="Open Sans"/>
                <a:sym typeface="Open Sans"/>
              </a:defRPr>
            </a:lvl4pPr>
            <a:lvl5pPr marL="2057400" marR="0" lvl="4" indent="-101600" algn="ctr" rtl="0">
              <a:spcBef>
                <a:spcPts val="400"/>
              </a:spcBef>
              <a:buClr>
                <a:schemeClr val="dk2"/>
              </a:buClr>
              <a:buSzPct val="100000"/>
              <a:buFont typeface="Arial"/>
              <a:buChar char="»"/>
              <a:defRPr sz="2000" b="0" i="0" u="none" strike="noStrike" cap="none">
                <a:solidFill>
                  <a:schemeClr val="dk2"/>
                </a:solidFill>
                <a:latin typeface="Open Sans"/>
                <a:ea typeface="Open Sans"/>
                <a:cs typeface="Open Sans"/>
                <a:sym typeface="Open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transition xmlns:p14="http://schemas.microsoft.com/office/powerpoint/2010/mai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Data Slide (for content heavy tables and charts)">
    <p:bg>
      <p:bgPr>
        <a:blipFill rotWithShape="1">
          <a:blip r:embed="rId2">
            <a:alphaModFix/>
          </a:blip>
          <a:stretch>
            <a:fillRect/>
          </a:stretch>
        </a:blipFill>
        <a:effectLst/>
      </p:bgPr>
    </p:bg>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274638"/>
            <a:ext cx="8229600" cy="1143000"/>
          </a:xfrm>
          <a:prstGeom prst="rect">
            <a:avLst/>
          </a:prstGeom>
          <a:noFill/>
          <a:ln>
            <a:noFill/>
          </a:ln>
        </p:spPr>
        <p:txBody>
          <a:bodyPr wrap="square" lIns="91425" tIns="91425" rIns="91425" bIns="91425" anchor="b" anchorCtr="0"/>
          <a:lstStyle>
            <a:lvl1pPr marL="0" marR="0" lvl="0" indent="0" algn="ctr" rtl="0">
              <a:lnSpc>
                <a:spcPct val="107142"/>
              </a:lnSpc>
              <a:spcBef>
                <a:spcPts val="0"/>
              </a:spcBef>
              <a:buClr>
                <a:schemeClr val="dk1"/>
              </a:buClr>
              <a:buSzPct val="100000"/>
              <a:buFont typeface="Open Sans"/>
              <a:buNone/>
              <a:defRPr sz="2800" b="1" i="0" u="none" strike="noStrike" cap="none">
                <a:solidFill>
                  <a:schemeClr val="dk1"/>
                </a:solidFill>
                <a:latin typeface="Open Sans"/>
                <a:ea typeface="Open Sans"/>
                <a:cs typeface="Open Sans"/>
                <a:sym typeface="Open Sans"/>
              </a:defRPr>
            </a:lvl1pPr>
            <a:lvl2pPr lvl="1" indent="0" rtl="0">
              <a:spcBef>
                <a:spcPts val="0"/>
              </a:spcBef>
              <a:buSzPct val="77777"/>
              <a:buNone/>
              <a:defRPr sz="1800"/>
            </a:lvl2pPr>
            <a:lvl3pPr lvl="2" indent="0" rtl="0">
              <a:spcBef>
                <a:spcPts val="0"/>
              </a:spcBef>
              <a:buSzPct val="77777"/>
              <a:buNone/>
              <a:defRPr sz="1800"/>
            </a:lvl3pPr>
            <a:lvl4pPr lvl="3" indent="0" rtl="0">
              <a:spcBef>
                <a:spcPts val="0"/>
              </a:spcBef>
              <a:buSzPct val="77777"/>
              <a:buNone/>
              <a:defRPr sz="1800"/>
            </a:lvl4pPr>
            <a:lvl5pPr lvl="4" indent="0" rtl="0">
              <a:spcBef>
                <a:spcPts val="0"/>
              </a:spcBef>
              <a:buSzPct val="77777"/>
              <a:buNone/>
              <a:defRPr sz="1800"/>
            </a:lvl5pPr>
            <a:lvl6pPr lvl="5" indent="0" rtl="0">
              <a:spcBef>
                <a:spcPts val="0"/>
              </a:spcBef>
              <a:buSzPct val="77777"/>
              <a:buNone/>
              <a:defRPr sz="1800"/>
            </a:lvl6pPr>
            <a:lvl7pPr lvl="6" indent="0" rtl="0">
              <a:spcBef>
                <a:spcPts val="0"/>
              </a:spcBef>
              <a:buSzPct val="77777"/>
              <a:buNone/>
              <a:defRPr sz="1800"/>
            </a:lvl7pPr>
            <a:lvl8pPr lvl="7" indent="0" rtl="0">
              <a:spcBef>
                <a:spcPts val="0"/>
              </a:spcBef>
              <a:buSzPct val="77777"/>
              <a:buNone/>
              <a:defRPr sz="1800"/>
            </a:lvl8pPr>
            <a:lvl9pPr lvl="8" indent="0" rtl="0">
              <a:spcBef>
                <a:spcPts val="0"/>
              </a:spcBef>
              <a:buSzPct val="77777"/>
              <a:buNone/>
              <a:defRPr sz="1800"/>
            </a:lvl9pPr>
          </a:lstStyle>
          <a:p>
            <a:endParaRPr/>
          </a:p>
        </p:txBody>
      </p:sp>
      <p:sp>
        <p:nvSpPr>
          <p:cNvPr id="177" name="Shape 177"/>
          <p:cNvSpPr txBox="1">
            <a:spLocks noGrp="1"/>
          </p:cNvSpPr>
          <p:nvPr>
            <p:ph type="body" idx="1"/>
          </p:nvPr>
        </p:nvSpPr>
        <p:spPr>
          <a:xfrm>
            <a:off x="457200" y="1600201"/>
            <a:ext cx="8229600" cy="4191000"/>
          </a:xfrm>
          <a:prstGeom prst="rect">
            <a:avLst/>
          </a:prstGeom>
          <a:noFill/>
          <a:ln>
            <a:noFill/>
          </a:ln>
        </p:spPr>
        <p:txBody>
          <a:bodyPr wrap="square" lIns="91425" tIns="91425" rIns="91425" bIns="91425" anchor="t" anchorCtr="0"/>
          <a:lstStyle>
            <a:lvl1pPr marL="342900" marR="0" lvl="0" indent="-236220" algn="l" rtl="0">
              <a:spcBef>
                <a:spcPts val="480"/>
              </a:spcBef>
              <a:buClr>
                <a:schemeClr val="dk1"/>
              </a:buClr>
              <a:buSzPct val="70000"/>
              <a:buFont typeface="Noto Sans Symbols"/>
              <a:buChar char="❑"/>
              <a:defRPr sz="2400" b="1" i="0" u="none" strike="noStrike" cap="none">
                <a:solidFill>
                  <a:schemeClr val="lt2"/>
                </a:solidFill>
                <a:latin typeface="Open Sans"/>
                <a:ea typeface="Open Sans"/>
                <a:cs typeface="Open Sans"/>
                <a:sym typeface="Open Sans"/>
              </a:defRPr>
            </a:lvl1pPr>
            <a:lvl2pPr marL="742950" marR="0" lvl="1" indent="-158750" algn="l" rtl="0">
              <a:spcBef>
                <a:spcPts val="400"/>
              </a:spcBef>
              <a:buClr>
                <a:schemeClr val="dk1"/>
              </a:buClr>
              <a:buSzPct val="100000"/>
              <a:buFont typeface="Noto Sans Symbols"/>
              <a:buChar char="▪"/>
              <a:defRPr sz="2000" b="0" i="0" u="none" strike="noStrike" cap="none">
                <a:solidFill>
                  <a:schemeClr val="lt2"/>
                </a:solidFill>
                <a:latin typeface="Open Sans"/>
                <a:ea typeface="Open Sans"/>
                <a:cs typeface="Open Sans"/>
                <a:sym typeface="Open Sans"/>
              </a:defRPr>
            </a:lvl2pPr>
            <a:lvl3pPr marL="1143000" marR="0" lvl="2" indent="-114300" algn="l" rtl="0">
              <a:spcBef>
                <a:spcPts val="360"/>
              </a:spcBef>
              <a:buClr>
                <a:schemeClr val="dk1"/>
              </a:buClr>
              <a:buSzPct val="100000"/>
              <a:buFont typeface="Arial"/>
              <a:buChar char="•"/>
              <a:defRPr sz="1800" b="0" i="0" u="none" strike="noStrike" cap="none">
                <a:solidFill>
                  <a:schemeClr val="lt2"/>
                </a:solidFill>
                <a:latin typeface="Open Sans"/>
                <a:ea typeface="Open Sans"/>
                <a:cs typeface="Open Sans"/>
                <a:sym typeface="Open Sans"/>
              </a:defRPr>
            </a:lvl3pPr>
            <a:lvl4pPr marL="1600200" marR="0" lvl="3" indent="-148589" algn="l" rtl="0">
              <a:spcBef>
                <a:spcPts val="360"/>
              </a:spcBef>
              <a:buClr>
                <a:schemeClr val="dk1"/>
              </a:buClr>
              <a:buSzPct val="70000"/>
              <a:buFont typeface="Courier New"/>
              <a:buChar char="o"/>
              <a:defRPr sz="1800" b="0" i="0" u="none" strike="noStrike" cap="none">
                <a:solidFill>
                  <a:schemeClr val="lt2"/>
                </a:solidFill>
                <a:latin typeface="Open Sans"/>
                <a:ea typeface="Open Sans"/>
                <a:cs typeface="Open Sans"/>
                <a:sym typeface="Open Sans"/>
              </a:defRPr>
            </a:lvl4pPr>
            <a:lvl5pPr marL="2057400" marR="0" lvl="4" indent="-148589" algn="l" rtl="0">
              <a:spcBef>
                <a:spcPts val="360"/>
              </a:spcBef>
              <a:buClr>
                <a:schemeClr val="dk1"/>
              </a:buClr>
              <a:buSzPct val="70000"/>
              <a:buFont typeface="Arial"/>
              <a:buChar char="•"/>
              <a:defRPr sz="1800" b="0" i="0" u="none" strike="noStrike" cap="none">
                <a:solidFill>
                  <a:schemeClr val="lt2"/>
                </a:solidFill>
                <a:latin typeface="Open Sans"/>
                <a:ea typeface="Open Sans"/>
                <a:cs typeface="Open Sans"/>
                <a:sym typeface="Open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
        <p:nvSpPr>
          <p:cNvPr id="178" name="Shape 178"/>
          <p:cNvSpPr txBox="1">
            <a:spLocks noGrp="1"/>
          </p:cNvSpPr>
          <p:nvPr>
            <p:ph type="body" idx="2"/>
          </p:nvPr>
        </p:nvSpPr>
        <p:spPr>
          <a:xfrm>
            <a:off x="457200" y="5791200"/>
            <a:ext cx="8229600" cy="609600"/>
          </a:xfrm>
          <a:prstGeom prst="rect">
            <a:avLst/>
          </a:prstGeom>
          <a:noFill/>
          <a:ln>
            <a:noFill/>
          </a:ln>
        </p:spPr>
        <p:txBody>
          <a:bodyPr wrap="square" lIns="91425" tIns="91425" rIns="91425" bIns="91425" anchor="b" anchorCtr="0"/>
          <a:lstStyle>
            <a:lvl1pPr marL="342900" marR="0" lvl="0" indent="-342900" algn="l" rtl="0">
              <a:lnSpc>
                <a:spcPct val="100000"/>
              </a:lnSpc>
              <a:spcBef>
                <a:spcPts val="220"/>
              </a:spcBef>
              <a:buClr>
                <a:schemeClr val="dk2"/>
              </a:buClr>
              <a:buSzPct val="100000"/>
              <a:buFont typeface="Arial"/>
              <a:buChar char="●"/>
              <a:defRPr sz="1100" b="0" i="0" u="none" strike="noStrike" cap="none">
                <a:solidFill>
                  <a:schemeClr val="dk2"/>
                </a:solidFill>
                <a:latin typeface="Open Sans"/>
                <a:ea typeface="Open Sans"/>
                <a:cs typeface="Open Sans"/>
                <a:sym typeface="Open Sans"/>
              </a:defRPr>
            </a:lvl1pPr>
            <a:lvl2pPr marL="742950" marR="0" lvl="1" indent="-107950" algn="ctr" rtl="0">
              <a:spcBef>
                <a:spcPts val="560"/>
              </a:spcBef>
              <a:buClr>
                <a:schemeClr val="dk2"/>
              </a:buClr>
              <a:buSzPct val="100000"/>
              <a:buFont typeface="Arial"/>
              <a:buChar char="–"/>
              <a:defRPr sz="2800" b="0" i="0" u="none" strike="noStrike" cap="none">
                <a:solidFill>
                  <a:schemeClr val="dk2"/>
                </a:solidFill>
                <a:latin typeface="Open Sans"/>
                <a:ea typeface="Open Sans"/>
                <a:cs typeface="Open Sans"/>
                <a:sym typeface="Open Sans"/>
              </a:defRPr>
            </a:lvl2pPr>
            <a:lvl3pPr marL="1143000" marR="0" lvl="2" indent="-76200" algn="ctr" rtl="0">
              <a:spcBef>
                <a:spcPts val="480"/>
              </a:spcBef>
              <a:buClr>
                <a:schemeClr val="dk2"/>
              </a:buClr>
              <a:buSzPct val="100000"/>
              <a:buFont typeface="Arial"/>
              <a:buChar char="•"/>
              <a:defRPr sz="2400" b="0" i="0" u="none" strike="noStrike" cap="none">
                <a:solidFill>
                  <a:schemeClr val="dk2"/>
                </a:solidFill>
                <a:latin typeface="Open Sans"/>
                <a:ea typeface="Open Sans"/>
                <a:cs typeface="Open Sans"/>
                <a:sym typeface="Open Sans"/>
              </a:defRPr>
            </a:lvl3pPr>
            <a:lvl4pPr marL="1600200" marR="0" lvl="3" indent="-101600" algn="ctr" rtl="0">
              <a:spcBef>
                <a:spcPts val="400"/>
              </a:spcBef>
              <a:buClr>
                <a:schemeClr val="dk2"/>
              </a:buClr>
              <a:buSzPct val="100000"/>
              <a:buFont typeface="Arial"/>
              <a:buChar char="–"/>
              <a:defRPr sz="2000" b="0" i="0" u="none" strike="noStrike" cap="none">
                <a:solidFill>
                  <a:schemeClr val="dk2"/>
                </a:solidFill>
                <a:latin typeface="Open Sans"/>
                <a:ea typeface="Open Sans"/>
                <a:cs typeface="Open Sans"/>
                <a:sym typeface="Open Sans"/>
              </a:defRPr>
            </a:lvl4pPr>
            <a:lvl5pPr marL="2057400" marR="0" lvl="4" indent="-101600" algn="ctr" rtl="0">
              <a:spcBef>
                <a:spcPts val="400"/>
              </a:spcBef>
              <a:buClr>
                <a:schemeClr val="dk2"/>
              </a:buClr>
              <a:buSzPct val="100000"/>
              <a:buFont typeface="Arial"/>
              <a:buChar char="»"/>
              <a:defRPr sz="2000" b="0" i="0" u="none" strike="noStrike" cap="none">
                <a:solidFill>
                  <a:schemeClr val="dk2"/>
                </a:solidFill>
                <a:latin typeface="Open Sans"/>
                <a:ea typeface="Open Sans"/>
                <a:cs typeface="Open Sans"/>
                <a:sym typeface="Open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transition xmlns:p14="http://schemas.microsoft.com/office/powerpoint/2010/mai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Data Slide (side-by-side content)">
    <p:bg>
      <p:bgPr>
        <a:blipFill rotWithShape="1">
          <a:blip r:embed="rId2">
            <a:alphaModFix/>
          </a:blip>
          <a:stretch>
            <a:fillRect/>
          </a:stretch>
        </a:blipFill>
        <a:effectLst/>
      </p:bgPr>
    </p:bg>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457200" y="274638"/>
            <a:ext cx="8229600" cy="1143000"/>
          </a:xfrm>
          <a:prstGeom prst="rect">
            <a:avLst/>
          </a:prstGeom>
          <a:noFill/>
          <a:ln>
            <a:noFill/>
          </a:ln>
        </p:spPr>
        <p:txBody>
          <a:bodyPr wrap="square" lIns="91425" tIns="91425" rIns="91425" bIns="91425" anchor="b" anchorCtr="0"/>
          <a:lstStyle>
            <a:lvl1pPr marL="0" marR="0" lvl="0" indent="0" algn="ctr" rtl="0">
              <a:lnSpc>
                <a:spcPct val="107142"/>
              </a:lnSpc>
              <a:spcBef>
                <a:spcPts val="0"/>
              </a:spcBef>
              <a:buClr>
                <a:schemeClr val="dk1"/>
              </a:buClr>
              <a:buSzPct val="100000"/>
              <a:buFont typeface="Open Sans"/>
              <a:buNone/>
              <a:defRPr sz="2800" b="1" i="0" u="none" strike="noStrike" cap="none">
                <a:solidFill>
                  <a:schemeClr val="dk1"/>
                </a:solidFill>
                <a:latin typeface="Open Sans"/>
                <a:ea typeface="Open Sans"/>
                <a:cs typeface="Open Sans"/>
                <a:sym typeface="Open Sans"/>
              </a:defRPr>
            </a:lvl1pPr>
            <a:lvl2pPr lvl="1" indent="0" rtl="0">
              <a:spcBef>
                <a:spcPts val="0"/>
              </a:spcBef>
              <a:buSzPct val="77777"/>
              <a:buNone/>
              <a:defRPr sz="1800"/>
            </a:lvl2pPr>
            <a:lvl3pPr lvl="2" indent="0" rtl="0">
              <a:spcBef>
                <a:spcPts val="0"/>
              </a:spcBef>
              <a:buSzPct val="77777"/>
              <a:buNone/>
              <a:defRPr sz="1800"/>
            </a:lvl3pPr>
            <a:lvl4pPr lvl="3" indent="0" rtl="0">
              <a:spcBef>
                <a:spcPts val="0"/>
              </a:spcBef>
              <a:buSzPct val="77777"/>
              <a:buNone/>
              <a:defRPr sz="1800"/>
            </a:lvl4pPr>
            <a:lvl5pPr lvl="4" indent="0" rtl="0">
              <a:spcBef>
                <a:spcPts val="0"/>
              </a:spcBef>
              <a:buSzPct val="77777"/>
              <a:buNone/>
              <a:defRPr sz="1800"/>
            </a:lvl5pPr>
            <a:lvl6pPr lvl="5" indent="0" rtl="0">
              <a:spcBef>
                <a:spcPts val="0"/>
              </a:spcBef>
              <a:buSzPct val="77777"/>
              <a:buNone/>
              <a:defRPr sz="1800"/>
            </a:lvl6pPr>
            <a:lvl7pPr lvl="6" indent="0" rtl="0">
              <a:spcBef>
                <a:spcPts val="0"/>
              </a:spcBef>
              <a:buSzPct val="77777"/>
              <a:buNone/>
              <a:defRPr sz="1800"/>
            </a:lvl7pPr>
            <a:lvl8pPr lvl="7" indent="0" rtl="0">
              <a:spcBef>
                <a:spcPts val="0"/>
              </a:spcBef>
              <a:buSzPct val="77777"/>
              <a:buNone/>
              <a:defRPr sz="1800"/>
            </a:lvl8pPr>
            <a:lvl9pPr lvl="8" indent="0" rtl="0">
              <a:spcBef>
                <a:spcPts val="0"/>
              </a:spcBef>
              <a:buSzPct val="77777"/>
              <a:buNone/>
              <a:defRPr sz="1800"/>
            </a:lvl9pPr>
          </a:lstStyle>
          <a:p>
            <a:endParaRPr/>
          </a:p>
        </p:txBody>
      </p:sp>
      <p:sp>
        <p:nvSpPr>
          <p:cNvPr id="181" name="Shape 181"/>
          <p:cNvSpPr txBox="1">
            <a:spLocks noGrp="1"/>
          </p:cNvSpPr>
          <p:nvPr>
            <p:ph type="body" idx="1"/>
          </p:nvPr>
        </p:nvSpPr>
        <p:spPr>
          <a:xfrm>
            <a:off x="457200" y="1600201"/>
            <a:ext cx="3657600" cy="4191000"/>
          </a:xfrm>
          <a:prstGeom prst="rect">
            <a:avLst/>
          </a:prstGeom>
          <a:noFill/>
          <a:ln>
            <a:noFill/>
          </a:ln>
        </p:spPr>
        <p:txBody>
          <a:bodyPr wrap="square" lIns="91425" tIns="91425" rIns="91425" bIns="91425" anchor="t" anchorCtr="0"/>
          <a:lstStyle>
            <a:lvl1pPr marL="342900" marR="0" lvl="0" indent="-236220" algn="l" rtl="0">
              <a:spcBef>
                <a:spcPts val="480"/>
              </a:spcBef>
              <a:buClr>
                <a:schemeClr val="dk1"/>
              </a:buClr>
              <a:buSzPct val="70000"/>
              <a:buFont typeface="Noto Sans Symbols"/>
              <a:buChar char="❑"/>
              <a:defRPr sz="2400" b="1" i="0" u="none" strike="noStrike" cap="none">
                <a:solidFill>
                  <a:schemeClr val="lt2"/>
                </a:solidFill>
                <a:latin typeface="Open Sans"/>
                <a:ea typeface="Open Sans"/>
                <a:cs typeface="Open Sans"/>
                <a:sym typeface="Open Sans"/>
              </a:defRPr>
            </a:lvl1pPr>
            <a:lvl2pPr marL="742950" marR="0" lvl="1" indent="-158750" algn="l" rtl="0">
              <a:spcBef>
                <a:spcPts val="400"/>
              </a:spcBef>
              <a:buClr>
                <a:schemeClr val="dk1"/>
              </a:buClr>
              <a:buSzPct val="100000"/>
              <a:buFont typeface="Noto Sans Symbols"/>
              <a:buChar char="▪"/>
              <a:defRPr sz="2000" b="0" i="0" u="none" strike="noStrike" cap="none">
                <a:solidFill>
                  <a:schemeClr val="lt2"/>
                </a:solidFill>
                <a:latin typeface="Open Sans"/>
                <a:ea typeface="Open Sans"/>
                <a:cs typeface="Open Sans"/>
                <a:sym typeface="Open Sans"/>
              </a:defRPr>
            </a:lvl2pPr>
            <a:lvl3pPr marL="1143000" marR="0" lvl="2" indent="-114300" algn="l" rtl="0">
              <a:spcBef>
                <a:spcPts val="360"/>
              </a:spcBef>
              <a:buClr>
                <a:schemeClr val="dk1"/>
              </a:buClr>
              <a:buSzPct val="100000"/>
              <a:buFont typeface="Arial"/>
              <a:buChar char="•"/>
              <a:defRPr sz="1800" b="0" i="0" u="none" strike="noStrike" cap="none">
                <a:solidFill>
                  <a:schemeClr val="lt2"/>
                </a:solidFill>
                <a:latin typeface="Open Sans"/>
                <a:ea typeface="Open Sans"/>
                <a:cs typeface="Open Sans"/>
                <a:sym typeface="Open Sans"/>
              </a:defRPr>
            </a:lvl3pPr>
            <a:lvl4pPr marL="1600200" marR="0" lvl="3" indent="-148589" algn="l" rtl="0">
              <a:spcBef>
                <a:spcPts val="360"/>
              </a:spcBef>
              <a:buClr>
                <a:schemeClr val="dk1"/>
              </a:buClr>
              <a:buSzPct val="70000"/>
              <a:buFont typeface="Courier New"/>
              <a:buChar char="o"/>
              <a:defRPr sz="1800" b="0" i="0" u="none" strike="noStrike" cap="none">
                <a:solidFill>
                  <a:schemeClr val="lt2"/>
                </a:solidFill>
                <a:latin typeface="Open Sans"/>
                <a:ea typeface="Open Sans"/>
                <a:cs typeface="Open Sans"/>
                <a:sym typeface="Open Sans"/>
              </a:defRPr>
            </a:lvl4pPr>
            <a:lvl5pPr marL="2057400" marR="0" lvl="4" indent="-148589" algn="l" rtl="0">
              <a:spcBef>
                <a:spcPts val="360"/>
              </a:spcBef>
              <a:buClr>
                <a:schemeClr val="dk1"/>
              </a:buClr>
              <a:buSzPct val="70000"/>
              <a:buFont typeface="Arial"/>
              <a:buChar char="•"/>
              <a:defRPr sz="1800" b="0" i="0" u="none" strike="noStrike" cap="none">
                <a:solidFill>
                  <a:schemeClr val="lt2"/>
                </a:solidFill>
                <a:latin typeface="Open Sans"/>
                <a:ea typeface="Open Sans"/>
                <a:cs typeface="Open Sans"/>
                <a:sym typeface="Open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
        <p:nvSpPr>
          <p:cNvPr id="182" name="Shape 182"/>
          <p:cNvSpPr txBox="1">
            <a:spLocks noGrp="1"/>
          </p:cNvSpPr>
          <p:nvPr>
            <p:ph type="body" idx="2"/>
          </p:nvPr>
        </p:nvSpPr>
        <p:spPr>
          <a:xfrm>
            <a:off x="5029200" y="1600200"/>
            <a:ext cx="3657600" cy="4191000"/>
          </a:xfrm>
          <a:prstGeom prst="rect">
            <a:avLst/>
          </a:prstGeom>
          <a:noFill/>
          <a:ln>
            <a:noFill/>
          </a:ln>
        </p:spPr>
        <p:txBody>
          <a:bodyPr wrap="square" lIns="91425" tIns="91425" rIns="91425" bIns="91425" anchor="t" anchorCtr="0"/>
          <a:lstStyle>
            <a:lvl1pPr marL="342900" marR="0" lvl="0" indent="-236220" algn="l" rtl="0">
              <a:spcBef>
                <a:spcPts val="480"/>
              </a:spcBef>
              <a:buClr>
                <a:schemeClr val="dk1"/>
              </a:buClr>
              <a:buSzPct val="70000"/>
              <a:buFont typeface="Noto Sans Symbols"/>
              <a:buChar char="❑"/>
              <a:defRPr sz="2400" b="1" i="0" u="none" strike="noStrike" cap="none">
                <a:solidFill>
                  <a:schemeClr val="lt2"/>
                </a:solidFill>
                <a:latin typeface="Open Sans"/>
                <a:ea typeface="Open Sans"/>
                <a:cs typeface="Open Sans"/>
                <a:sym typeface="Open Sans"/>
              </a:defRPr>
            </a:lvl1pPr>
            <a:lvl2pPr marL="742950" marR="0" lvl="1" indent="-158750" algn="l" rtl="0">
              <a:spcBef>
                <a:spcPts val="400"/>
              </a:spcBef>
              <a:buClr>
                <a:schemeClr val="dk1"/>
              </a:buClr>
              <a:buSzPct val="100000"/>
              <a:buFont typeface="Noto Sans Symbols"/>
              <a:buChar char="▪"/>
              <a:defRPr sz="2000" b="0" i="0" u="none" strike="noStrike" cap="none">
                <a:solidFill>
                  <a:schemeClr val="lt2"/>
                </a:solidFill>
                <a:latin typeface="Open Sans"/>
                <a:ea typeface="Open Sans"/>
                <a:cs typeface="Open Sans"/>
                <a:sym typeface="Open Sans"/>
              </a:defRPr>
            </a:lvl2pPr>
            <a:lvl3pPr marL="1143000" marR="0" lvl="2" indent="-114300" algn="l" rtl="0">
              <a:spcBef>
                <a:spcPts val="360"/>
              </a:spcBef>
              <a:buClr>
                <a:schemeClr val="dk1"/>
              </a:buClr>
              <a:buSzPct val="100000"/>
              <a:buFont typeface="Arial"/>
              <a:buChar char="•"/>
              <a:defRPr sz="1800" b="0" i="0" u="none" strike="noStrike" cap="none">
                <a:solidFill>
                  <a:schemeClr val="lt2"/>
                </a:solidFill>
                <a:latin typeface="Open Sans"/>
                <a:ea typeface="Open Sans"/>
                <a:cs typeface="Open Sans"/>
                <a:sym typeface="Open Sans"/>
              </a:defRPr>
            </a:lvl3pPr>
            <a:lvl4pPr marL="1600200" marR="0" lvl="3" indent="-148589" algn="l" rtl="0">
              <a:spcBef>
                <a:spcPts val="360"/>
              </a:spcBef>
              <a:buClr>
                <a:schemeClr val="dk1"/>
              </a:buClr>
              <a:buSzPct val="70000"/>
              <a:buFont typeface="Courier New"/>
              <a:buChar char="o"/>
              <a:defRPr sz="1800" b="0" i="0" u="none" strike="noStrike" cap="none">
                <a:solidFill>
                  <a:schemeClr val="lt2"/>
                </a:solidFill>
                <a:latin typeface="Open Sans"/>
                <a:ea typeface="Open Sans"/>
                <a:cs typeface="Open Sans"/>
                <a:sym typeface="Open Sans"/>
              </a:defRPr>
            </a:lvl4pPr>
            <a:lvl5pPr marL="2057400" marR="0" lvl="4" indent="-148589" algn="l" rtl="0">
              <a:spcBef>
                <a:spcPts val="360"/>
              </a:spcBef>
              <a:buClr>
                <a:schemeClr val="dk1"/>
              </a:buClr>
              <a:buSzPct val="70000"/>
              <a:buFont typeface="Arial"/>
              <a:buChar char="•"/>
              <a:defRPr sz="1800" b="0" i="0" u="none" strike="noStrike" cap="none">
                <a:solidFill>
                  <a:schemeClr val="lt2"/>
                </a:solidFill>
                <a:latin typeface="Open Sans"/>
                <a:ea typeface="Open Sans"/>
                <a:cs typeface="Open Sans"/>
                <a:sym typeface="Open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
        <p:nvSpPr>
          <p:cNvPr id="183" name="Shape 183"/>
          <p:cNvSpPr txBox="1">
            <a:spLocks noGrp="1"/>
          </p:cNvSpPr>
          <p:nvPr>
            <p:ph type="body" idx="3"/>
          </p:nvPr>
        </p:nvSpPr>
        <p:spPr>
          <a:xfrm>
            <a:off x="457200" y="5791200"/>
            <a:ext cx="3657600" cy="609600"/>
          </a:xfrm>
          <a:prstGeom prst="rect">
            <a:avLst/>
          </a:prstGeom>
          <a:noFill/>
          <a:ln>
            <a:noFill/>
          </a:ln>
        </p:spPr>
        <p:txBody>
          <a:bodyPr wrap="square" lIns="91425" tIns="91425" rIns="91425" bIns="91425" anchor="b" anchorCtr="0"/>
          <a:lstStyle>
            <a:lvl1pPr marL="342900" marR="0" lvl="0" indent="-342900" algn="l" rtl="0">
              <a:lnSpc>
                <a:spcPct val="100000"/>
              </a:lnSpc>
              <a:spcBef>
                <a:spcPts val="220"/>
              </a:spcBef>
              <a:buClr>
                <a:schemeClr val="dk2"/>
              </a:buClr>
              <a:buSzPct val="100000"/>
              <a:buFont typeface="Arial"/>
              <a:buChar char="●"/>
              <a:defRPr sz="1100" b="0" i="0" u="none" strike="noStrike" cap="none">
                <a:solidFill>
                  <a:schemeClr val="dk2"/>
                </a:solidFill>
                <a:latin typeface="Open Sans"/>
                <a:ea typeface="Open Sans"/>
                <a:cs typeface="Open Sans"/>
                <a:sym typeface="Open Sans"/>
              </a:defRPr>
            </a:lvl1pPr>
            <a:lvl2pPr marL="742950" marR="0" lvl="1" indent="-107950" algn="ctr" rtl="0">
              <a:spcBef>
                <a:spcPts val="560"/>
              </a:spcBef>
              <a:buClr>
                <a:schemeClr val="dk2"/>
              </a:buClr>
              <a:buSzPct val="100000"/>
              <a:buFont typeface="Arial"/>
              <a:buChar char="–"/>
              <a:defRPr sz="2800" b="0" i="0" u="none" strike="noStrike" cap="none">
                <a:solidFill>
                  <a:schemeClr val="dk2"/>
                </a:solidFill>
                <a:latin typeface="Open Sans"/>
                <a:ea typeface="Open Sans"/>
                <a:cs typeface="Open Sans"/>
                <a:sym typeface="Open Sans"/>
              </a:defRPr>
            </a:lvl2pPr>
            <a:lvl3pPr marL="1143000" marR="0" lvl="2" indent="-76200" algn="ctr" rtl="0">
              <a:spcBef>
                <a:spcPts val="480"/>
              </a:spcBef>
              <a:buClr>
                <a:schemeClr val="dk2"/>
              </a:buClr>
              <a:buSzPct val="100000"/>
              <a:buFont typeface="Arial"/>
              <a:buChar char="•"/>
              <a:defRPr sz="2400" b="0" i="0" u="none" strike="noStrike" cap="none">
                <a:solidFill>
                  <a:schemeClr val="dk2"/>
                </a:solidFill>
                <a:latin typeface="Open Sans"/>
                <a:ea typeface="Open Sans"/>
                <a:cs typeface="Open Sans"/>
                <a:sym typeface="Open Sans"/>
              </a:defRPr>
            </a:lvl3pPr>
            <a:lvl4pPr marL="1600200" marR="0" lvl="3" indent="-101600" algn="ctr" rtl="0">
              <a:spcBef>
                <a:spcPts val="400"/>
              </a:spcBef>
              <a:buClr>
                <a:schemeClr val="dk2"/>
              </a:buClr>
              <a:buSzPct val="100000"/>
              <a:buFont typeface="Arial"/>
              <a:buChar char="–"/>
              <a:defRPr sz="2000" b="0" i="0" u="none" strike="noStrike" cap="none">
                <a:solidFill>
                  <a:schemeClr val="dk2"/>
                </a:solidFill>
                <a:latin typeface="Open Sans"/>
                <a:ea typeface="Open Sans"/>
                <a:cs typeface="Open Sans"/>
                <a:sym typeface="Open Sans"/>
              </a:defRPr>
            </a:lvl4pPr>
            <a:lvl5pPr marL="2057400" marR="0" lvl="4" indent="-101600" algn="ctr" rtl="0">
              <a:spcBef>
                <a:spcPts val="400"/>
              </a:spcBef>
              <a:buClr>
                <a:schemeClr val="dk2"/>
              </a:buClr>
              <a:buSzPct val="100000"/>
              <a:buFont typeface="Arial"/>
              <a:buChar char="»"/>
              <a:defRPr sz="2000" b="0" i="0" u="none" strike="noStrike" cap="none">
                <a:solidFill>
                  <a:schemeClr val="dk2"/>
                </a:solidFill>
                <a:latin typeface="Open Sans"/>
                <a:ea typeface="Open Sans"/>
                <a:cs typeface="Open Sans"/>
                <a:sym typeface="Open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
        <p:nvSpPr>
          <p:cNvPr id="184" name="Shape 184"/>
          <p:cNvSpPr txBox="1">
            <a:spLocks noGrp="1"/>
          </p:cNvSpPr>
          <p:nvPr>
            <p:ph type="body" idx="4"/>
          </p:nvPr>
        </p:nvSpPr>
        <p:spPr>
          <a:xfrm>
            <a:off x="5029200" y="5791200"/>
            <a:ext cx="3657600" cy="609600"/>
          </a:xfrm>
          <a:prstGeom prst="rect">
            <a:avLst/>
          </a:prstGeom>
          <a:noFill/>
          <a:ln>
            <a:noFill/>
          </a:ln>
        </p:spPr>
        <p:txBody>
          <a:bodyPr wrap="square" lIns="91425" tIns="91425" rIns="91425" bIns="91425" anchor="b" anchorCtr="0"/>
          <a:lstStyle>
            <a:lvl1pPr marL="342900" marR="0" lvl="0" indent="-342900" algn="l" rtl="0">
              <a:lnSpc>
                <a:spcPct val="100000"/>
              </a:lnSpc>
              <a:spcBef>
                <a:spcPts val="220"/>
              </a:spcBef>
              <a:buClr>
                <a:schemeClr val="dk2"/>
              </a:buClr>
              <a:buSzPct val="100000"/>
              <a:buFont typeface="Arial"/>
              <a:buChar char="●"/>
              <a:defRPr sz="1100" b="0" i="0" u="none" strike="noStrike" cap="none">
                <a:solidFill>
                  <a:schemeClr val="dk2"/>
                </a:solidFill>
                <a:latin typeface="Open Sans"/>
                <a:ea typeface="Open Sans"/>
                <a:cs typeface="Open Sans"/>
                <a:sym typeface="Open Sans"/>
              </a:defRPr>
            </a:lvl1pPr>
            <a:lvl2pPr marL="742950" marR="0" lvl="1" indent="-107950" algn="ctr" rtl="0">
              <a:spcBef>
                <a:spcPts val="560"/>
              </a:spcBef>
              <a:buClr>
                <a:schemeClr val="dk2"/>
              </a:buClr>
              <a:buSzPct val="100000"/>
              <a:buFont typeface="Arial"/>
              <a:buChar char="–"/>
              <a:defRPr sz="2800" b="0" i="0" u="none" strike="noStrike" cap="none">
                <a:solidFill>
                  <a:schemeClr val="dk2"/>
                </a:solidFill>
                <a:latin typeface="Open Sans"/>
                <a:ea typeface="Open Sans"/>
                <a:cs typeface="Open Sans"/>
                <a:sym typeface="Open Sans"/>
              </a:defRPr>
            </a:lvl2pPr>
            <a:lvl3pPr marL="1143000" marR="0" lvl="2" indent="-76200" algn="ctr" rtl="0">
              <a:spcBef>
                <a:spcPts val="480"/>
              </a:spcBef>
              <a:buClr>
                <a:schemeClr val="dk2"/>
              </a:buClr>
              <a:buSzPct val="100000"/>
              <a:buFont typeface="Arial"/>
              <a:buChar char="•"/>
              <a:defRPr sz="2400" b="0" i="0" u="none" strike="noStrike" cap="none">
                <a:solidFill>
                  <a:schemeClr val="dk2"/>
                </a:solidFill>
                <a:latin typeface="Open Sans"/>
                <a:ea typeface="Open Sans"/>
                <a:cs typeface="Open Sans"/>
                <a:sym typeface="Open Sans"/>
              </a:defRPr>
            </a:lvl3pPr>
            <a:lvl4pPr marL="1600200" marR="0" lvl="3" indent="-101600" algn="ctr" rtl="0">
              <a:spcBef>
                <a:spcPts val="400"/>
              </a:spcBef>
              <a:buClr>
                <a:schemeClr val="dk2"/>
              </a:buClr>
              <a:buSzPct val="100000"/>
              <a:buFont typeface="Arial"/>
              <a:buChar char="–"/>
              <a:defRPr sz="2000" b="0" i="0" u="none" strike="noStrike" cap="none">
                <a:solidFill>
                  <a:schemeClr val="dk2"/>
                </a:solidFill>
                <a:latin typeface="Open Sans"/>
                <a:ea typeface="Open Sans"/>
                <a:cs typeface="Open Sans"/>
                <a:sym typeface="Open Sans"/>
              </a:defRPr>
            </a:lvl4pPr>
            <a:lvl5pPr marL="2057400" marR="0" lvl="4" indent="-101600" algn="ctr" rtl="0">
              <a:spcBef>
                <a:spcPts val="400"/>
              </a:spcBef>
              <a:buClr>
                <a:schemeClr val="dk2"/>
              </a:buClr>
              <a:buSzPct val="100000"/>
              <a:buFont typeface="Arial"/>
              <a:buChar char="»"/>
              <a:defRPr sz="2000" b="0" i="0" u="none" strike="noStrike" cap="none">
                <a:solidFill>
                  <a:schemeClr val="dk2"/>
                </a:solidFill>
                <a:latin typeface="Open Sans"/>
                <a:ea typeface="Open Sans"/>
                <a:cs typeface="Open Sans"/>
                <a:sym typeface="Open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transition xmlns:p14="http://schemas.microsoft.com/office/powerpoint/2010/mai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Slide Badge">
    <p:bg>
      <p:bgPr>
        <a:blipFill rotWithShape="1">
          <a:blip r:embed="rId2">
            <a:alphaModFix/>
          </a:blip>
          <a:stretch>
            <a:fillRect/>
          </a:stretch>
        </a:blipFill>
        <a:effectLst/>
      </p:bgPr>
    </p:bg>
    <p:spTree>
      <p:nvGrpSpPr>
        <p:cNvPr id="1" name="Shape 185"/>
        <p:cNvGrpSpPr/>
        <p:nvPr/>
      </p:nvGrpSpPr>
      <p:grpSpPr>
        <a:xfrm>
          <a:off x="0" y="0"/>
          <a:ext cx="0" cy="0"/>
          <a:chOff x="0" y="0"/>
          <a:chExt cx="0" cy="0"/>
        </a:xfrm>
      </p:grpSpPr>
      <p:sp>
        <p:nvSpPr>
          <p:cNvPr id="186" name="Shape 186"/>
          <p:cNvSpPr txBox="1">
            <a:spLocks noGrp="1"/>
          </p:cNvSpPr>
          <p:nvPr>
            <p:ph type="subTitle" idx="1"/>
          </p:nvPr>
        </p:nvSpPr>
        <p:spPr>
          <a:xfrm>
            <a:off x="1371600" y="3886200"/>
            <a:ext cx="6400800" cy="457200"/>
          </a:xfrm>
          <a:prstGeom prst="rect">
            <a:avLst/>
          </a:prstGeom>
          <a:noFill/>
          <a:ln>
            <a:noFill/>
          </a:ln>
        </p:spPr>
        <p:txBody>
          <a:bodyPr wrap="square" lIns="91425" tIns="91425" rIns="91425" bIns="91425" anchor="t" anchorCtr="0"/>
          <a:lstStyle>
            <a:lvl1pPr marL="0" marR="0" lvl="0" indent="0" algn="ctr" rtl="0">
              <a:spcBef>
                <a:spcPts val="400"/>
              </a:spcBef>
              <a:buClr>
                <a:schemeClr val="lt2"/>
              </a:buClr>
              <a:buSzPct val="100000"/>
              <a:buFont typeface="Arial"/>
              <a:buNone/>
              <a:defRPr sz="2000" b="1" i="0" u="none" strike="noStrike" cap="none">
                <a:solidFill>
                  <a:schemeClr val="lt2"/>
                </a:solidFill>
                <a:latin typeface="Open Sans"/>
                <a:ea typeface="Open Sans"/>
                <a:cs typeface="Open Sans"/>
                <a:sym typeface="Open Sans"/>
              </a:defRPr>
            </a:lvl1pPr>
            <a:lvl2pPr marL="457200" marR="0" lvl="1" indent="0" algn="ctr" rtl="0">
              <a:spcBef>
                <a:spcPts val="560"/>
              </a:spcBef>
              <a:buClr>
                <a:srgbClr val="FFD288"/>
              </a:buClr>
              <a:buSzPct val="100000"/>
              <a:buFont typeface="Arial"/>
              <a:buNone/>
              <a:defRPr sz="2800" b="0" i="0" u="none" strike="noStrike" cap="none">
                <a:solidFill>
                  <a:srgbClr val="FFD288"/>
                </a:solidFill>
                <a:latin typeface="Open Sans"/>
                <a:ea typeface="Open Sans"/>
                <a:cs typeface="Open Sans"/>
                <a:sym typeface="Open Sans"/>
              </a:defRPr>
            </a:lvl2pPr>
            <a:lvl3pPr marL="914400" marR="0" lvl="2" indent="0" algn="ctr" rtl="0">
              <a:spcBef>
                <a:spcPts val="480"/>
              </a:spcBef>
              <a:buClr>
                <a:srgbClr val="FFD288"/>
              </a:buClr>
              <a:buSzPct val="100000"/>
              <a:buFont typeface="Arial"/>
              <a:buNone/>
              <a:defRPr sz="2400" b="0" i="0" u="none" strike="noStrike" cap="none">
                <a:solidFill>
                  <a:srgbClr val="FFD288"/>
                </a:solidFill>
                <a:latin typeface="Open Sans"/>
                <a:ea typeface="Open Sans"/>
                <a:cs typeface="Open Sans"/>
                <a:sym typeface="Open Sans"/>
              </a:defRPr>
            </a:lvl3pPr>
            <a:lvl4pPr marL="1371600" marR="0" lvl="3" indent="0" algn="ctr" rtl="0">
              <a:spcBef>
                <a:spcPts val="400"/>
              </a:spcBef>
              <a:buClr>
                <a:srgbClr val="FFD288"/>
              </a:buClr>
              <a:buSzPct val="100000"/>
              <a:buFont typeface="Arial"/>
              <a:buNone/>
              <a:defRPr sz="2000" b="0" i="0" u="none" strike="noStrike" cap="none">
                <a:solidFill>
                  <a:srgbClr val="FFD288"/>
                </a:solidFill>
                <a:latin typeface="Open Sans"/>
                <a:ea typeface="Open Sans"/>
                <a:cs typeface="Open Sans"/>
                <a:sym typeface="Open Sans"/>
              </a:defRPr>
            </a:lvl4pPr>
            <a:lvl5pPr marL="1828800" marR="0" lvl="4" indent="0" algn="ctr" rtl="0">
              <a:spcBef>
                <a:spcPts val="400"/>
              </a:spcBef>
              <a:buClr>
                <a:srgbClr val="FFD288"/>
              </a:buClr>
              <a:buSzPct val="100000"/>
              <a:buFont typeface="Arial"/>
              <a:buNone/>
              <a:defRPr sz="2000" b="0" i="0" u="none" strike="noStrike" cap="none">
                <a:solidFill>
                  <a:srgbClr val="FFD288"/>
                </a:solidFill>
                <a:latin typeface="Open Sans"/>
                <a:ea typeface="Open Sans"/>
                <a:cs typeface="Open Sans"/>
                <a:sym typeface="Open Sans"/>
              </a:defRPr>
            </a:lvl5pPr>
            <a:lvl6pPr marL="2286000" marR="0" lvl="5" indent="0" algn="ctr" rtl="0">
              <a:spcBef>
                <a:spcPts val="400"/>
              </a:spcBef>
              <a:buClr>
                <a:srgbClr val="FFD288"/>
              </a:buClr>
              <a:buSzPct val="100000"/>
              <a:buFont typeface="Arial"/>
              <a:buNone/>
              <a:defRPr sz="2000" b="0" i="0" u="none" strike="noStrike" cap="none">
                <a:solidFill>
                  <a:srgbClr val="FFD288"/>
                </a:solidFill>
                <a:latin typeface="Open Sans"/>
                <a:ea typeface="Open Sans"/>
                <a:cs typeface="Open Sans"/>
                <a:sym typeface="Open Sans"/>
              </a:defRPr>
            </a:lvl6pPr>
            <a:lvl7pPr marL="2743200" marR="0" lvl="6" indent="0" algn="ctr" rtl="0">
              <a:spcBef>
                <a:spcPts val="400"/>
              </a:spcBef>
              <a:buClr>
                <a:srgbClr val="FFD288"/>
              </a:buClr>
              <a:buSzPct val="100000"/>
              <a:buFont typeface="Arial"/>
              <a:buNone/>
              <a:defRPr sz="2000" b="0" i="0" u="none" strike="noStrike" cap="none">
                <a:solidFill>
                  <a:srgbClr val="FFD288"/>
                </a:solidFill>
                <a:latin typeface="Open Sans"/>
                <a:ea typeface="Open Sans"/>
                <a:cs typeface="Open Sans"/>
                <a:sym typeface="Open Sans"/>
              </a:defRPr>
            </a:lvl7pPr>
            <a:lvl8pPr marL="3200400" marR="0" lvl="7" indent="0" algn="ctr" rtl="0">
              <a:spcBef>
                <a:spcPts val="400"/>
              </a:spcBef>
              <a:buClr>
                <a:srgbClr val="FFD288"/>
              </a:buClr>
              <a:buSzPct val="100000"/>
              <a:buFont typeface="Arial"/>
              <a:buNone/>
              <a:defRPr sz="2000" b="0" i="0" u="none" strike="noStrike" cap="none">
                <a:solidFill>
                  <a:srgbClr val="FFD288"/>
                </a:solidFill>
                <a:latin typeface="Open Sans"/>
                <a:ea typeface="Open Sans"/>
                <a:cs typeface="Open Sans"/>
                <a:sym typeface="Open Sans"/>
              </a:defRPr>
            </a:lvl8pPr>
            <a:lvl9pPr marL="3657600" marR="0" lvl="8" indent="0" algn="ctr" rtl="0">
              <a:spcBef>
                <a:spcPts val="400"/>
              </a:spcBef>
              <a:buClr>
                <a:srgbClr val="FFD288"/>
              </a:buClr>
              <a:buSzPct val="100000"/>
              <a:buFont typeface="Arial"/>
              <a:buNone/>
              <a:defRPr sz="2000" b="0" i="0" u="none" strike="noStrike" cap="none">
                <a:solidFill>
                  <a:srgbClr val="FFD288"/>
                </a:solidFill>
                <a:latin typeface="Open Sans"/>
                <a:ea typeface="Open Sans"/>
                <a:cs typeface="Open Sans"/>
                <a:sym typeface="Open Sans"/>
              </a:defRPr>
            </a:lvl9pPr>
          </a:lstStyle>
          <a:p>
            <a:endParaRPr/>
          </a:p>
        </p:txBody>
      </p:sp>
      <p:sp>
        <p:nvSpPr>
          <p:cNvPr id="187" name="Shape 187"/>
          <p:cNvSpPr txBox="1">
            <a:spLocks noGrp="1"/>
          </p:cNvSpPr>
          <p:nvPr>
            <p:ph type="body" idx="2"/>
          </p:nvPr>
        </p:nvSpPr>
        <p:spPr>
          <a:xfrm>
            <a:off x="1371600" y="4267200"/>
            <a:ext cx="6400800" cy="1295400"/>
          </a:xfrm>
          <a:prstGeom prst="rect">
            <a:avLst/>
          </a:prstGeom>
          <a:noFill/>
          <a:ln>
            <a:noFill/>
          </a:ln>
        </p:spPr>
        <p:txBody>
          <a:bodyPr wrap="square" lIns="91425" tIns="91425" rIns="91425" bIns="91425" anchor="t" anchorCtr="0"/>
          <a:lstStyle>
            <a:lvl1pPr marL="342900" marR="0" lvl="0" indent="-342900" algn="ctr" rtl="0">
              <a:lnSpc>
                <a:spcPct val="111111"/>
              </a:lnSpc>
              <a:spcBef>
                <a:spcPts val="360"/>
              </a:spcBef>
              <a:buClr>
                <a:schemeClr val="dk2"/>
              </a:buClr>
              <a:buSzPct val="100000"/>
              <a:buFont typeface="Arial"/>
              <a:buChar char="●"/>
              <a:defRPr sz="1800" b="0" i="0" u="none" strike="noStrike" cap="none">
                <a:solidFill>
                  <a:schemeClr val="dk2"/>
                </a:solidFill>
                <a:latin typeface="Open Sans"/>
                <a:ea typeface="Open Sans"/>
                <a:cs typeface="Open Sans"/>
                <a:sym typeface="Open Sans"/>
              </a:defRPr>
            </a:lvl1pPr>
            <a:lvl2pPr marL="742950" marR="0" lvl="1" indent="-107950" algn="ctr" rtl="0">
              <a:spcBef>
                <a:spcPts val="560"/>
              </a:spcBef>
              <a:buClr>
                <a:schemeClr val="dk2"/>
              </a:buClr>
              <a:buSzPct val="100000"/>
              <a:buFont typeface="Arial"/>
              <a:buChar char="–"/>
              <a:defRPr sz="2800" b="0" i="0" u="none" strike="noStrike" cap="none">
                <a:solidFill>
                  <a:schemeClr val="dk2"/>
                </a:solidFill>
                <a:latin typeface="Open Sans"/>
                <a:ea typeface="Open Sans"/>
                <a:cs typeface="Open Sans"/>
                <a:sym typeface="Open Sans"/>
              </a:defRPr>
            </a:lvl2pPr>
            <a:lvl3pPr marL="1143000" marR="0" lvl="2" indent="-76200" algn="ctr" rtl="0">
              <a:spcBef>
                <a:spcPts val="480"/>
              </a:spcBef>
              <a:buClr>
                <a:schemeClr val="dk2"/>
              </a:buClr>
              <a:buSzPct val="100000"/>
              <a:buFont typeface="Arial"/>
              <a:buChar char="•"/>
              <a:defRPr sz="2400" b="0" i="0" u="none" strike="noStrike" cap="none">
                <a:solidFill>
                  <a:schemeClr val="dk2"/>
                </a:solidFill>
                <a:latin typeface="Open Sans"/>
                <a:ea typeface="Open Sans"/>
                <a:cs typeface="Open Sans"/>
                <a:sym typeface="Open Sans"/>
              </a:defRPr>
            </a:lvl3pPr>
            <a:lvl4pPr marL="1600200" marR="0" lvl="3" indent="-101600" algn="ctr" rtl="0">
              <a:spcBef>
                <a:spcPts val="400"/>
              </a:spcBef>
              <a:buClr>
                <a:schemeClr val="dk2"/>
              </a:buClr>
              <a:buSzPct val="100000"/>
              <a:buFont typeface="Arial"/>
              <a:buChar char="–"/>
              <a:defRPr sz="2000" b="0" i="0" u="none" strike="noStrike" cap="none">
                <a:solidFill>
                  <a:schemeClr val="dk2"/>
                </a:solidFill>
                <a:latin typeface="Open Sans"/>
                <a:ea typeface="Open Sans"/>
                <a:cs typeface="Open Sans"/>
                <a:sym typeface="Open Sans"/>
              </a:defRPr>
            </a:lvl4pPr>
            <a:lvl5pPr marL="2057400" marR="0" lvl="4" indent="-101600" algn="ctr" rtl="0">
              <a:spcBef>
                <a:spcPts val="400"/>
              </a:spcBef>
              <a:buClr>
                <a:schemeClr val="dk2"/>
              </a:buClr>
              <a:buSzPct val="100000"/>
              <a:buFont typeface="Arial"/>
              <a:buChar char="»"/>
              <a:defRPr sz="2000" b="0" i="0" u="none" strike="noStrike" cap="none">
                <a:solidFill>
                  <a:schemeClr val="dk2"/>
                </a:solidFill>
                <a:latin typeface="Open Sans"/>
                <a:ea typeface="Open Sans"/>
                <a:cs typeface="Open Sans"/>
                <a:sym typeface="Open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
        <p:nvSpPr>
          <p:cNvPr id="188" name="Shape 188"/>
          <p:cNvSpPr txBox="1">
            <a:spLocks noGrp="1"/>
          </p:cNvSpPr>
          <p:nvPr>
            <p:ph type="title"/>
          </p:nvPr>
        </p:nvSpPr>
        <p:spPr>
          <a:xfrm>
            <a:off x="457200" y="1981200"/>
            <a:ext cx="8229600" cy="1676400"/>
          </a:xfrm>
          <a:prstGeom prst="rect">
            <a:avLst/>
          </a:prstGeom>
          <a:noFill/>
          <a:ln>
            <a:noFill/>
          </a:ln>
        </p:spPr>
        <p:txBody>
          <a:bodyPr wrap="square" lIns="91425" tIns="91425" rIns="91425" bIns="91425" anchor="t" anchorCtr="0"/>
          <a:lstStyle>
            <a:lvl1pPr marL="0" marR="0" lvl="0" indent="0" algn="ctr" rtl="0">
              <a:lnSpc>
                <a:spcPct val="107142"/>
              </a:lnSpc>
              <a:spcBef>
                <a:spcPts val="0"/>
              </a:spcBef>
              <a:buClr>
                <a:schemeClr val="dk1"/>
              </a:buClr>
              <a:buSzPct val="100000"/>
              <a:buFont typeface="Open Sans"/>
              <a:buNone/>
              <a:defRPr sz="2800" b="1" i="0" u="none" strike="noStrike" cap="none">
                <a:solidFill>
                  <a:schemeClr val="dk1"/>
                </a:solidFill>
                <a:latin typeface="Open Sans"/>
                <a:ea typeface="Open Sans"/>
                <a:cs typeface="Open Sans"/>
                <a:sym typeface="Open Sans"/>
              </a:defRPr>
            </a:lvl1pPr>
            <a:lvl2pPr lvl="1" indent="0" rtl="0">
              <a:spcBef>
                <a:spcPts val="0"/>
              </a:spcBef>
              <a:buSzPct val="77777"/>
              <a:buNone/>
              <a:defRPr sz="1800"/>
            </a:lvl2pPr>
            <a:lvl3pPr lvl="2" indent="0" rtl="0">
              <a:spcBef>
                <a:spcPts val="0"/>
              </a:spcBef>
              <a:buSzPct val="77777"/>
              <a:buNone/>
              <a:defRPr sz="1800"/>
            </a:lvl3pPr>
            <a:lvl4pPr lvl="3" indent="0" rtl="0">
              <a:spcBef>
                <a:spcPts val="0"/>
              </a:spcBef>
              <a:buSzPct val="77777"/>
              <a:buNone/>
              <a:defRPr sz="1800"/>
            </a:lvl4pPr>
            <a:lvl5pPr lvl="4" indent="0" rtl="0">
              <a:spcBef>
                <a:spcPts val="0"/>
              </a:spcBef>
              <a:buSzPct val="77777"/>
              <a:buNone/>
              <a:defRPr sz="1800"/>
            </a:lvl5pPr>
            <a:lvl6pPr lvl="5" indent="0" rtl="0">
              <a:spcBef>
                <a:spcPts val="0"/>
              </a:spcBef>
              <a:buSzPct val="77777"/>
              <a:buNone/>
              <a:defRPr sz="1800"/>
            </a:lvl6pPr>
            <a:lvl7pPr lvl="6" indent="0" rtl="0">
              <a:spcBef>
                <a:spcPts val="0"/>
              </a:spcBef>
              <a:buSzPct val="77777"/>
              <a:buNone/>
              <a:defRPr sz="1800"/>
            </a:lvl7pPr>
            <a:lvl8pPr lvl="7" indent="0" rtl="0">
              <a:spcBef>
                <a:spcPts val="0"/>
              </a:spcBef>
              <a:buSzPct val="77777"/>
              <a:buNone/>
              <a:defRPr sz="1800"/>
            </a:lvl8pPr>
            <a:lvl9pPr lvl="8" indent="0" rtl="0">
              <a:spcBef>
                <a:spcPts val="0"/>
              </a:spcBef>
              <a:buSzPct val="77777"/>
              <a:buNone/>
              <a:defRPr sz="1800"/>
            </a:lvl9pPr>
          </a:lstStyle>
          <a:p>
            <a:endParaRPr/>
          </a:p>
        </p:txBody>
      </p:sp>
    </p:spTree>
  </p:cSld>
  <p:clrMapOvr>
    <a:masterClrMapping/>
  </p:clrMapOvr>
  <p:transition xmlns:p14="http://schemas.microsoft.com/office/powerpoint/2010/mai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Basic Content Badge">
    <p:bg>
      <p:bgPr>
        <a:blipFill rotWithShape="1">
          <a:blip r:embed="rId2">
            <a:alphaModFix/>
          </a:blip>
          <a:stretch>
            <a:fillRect/>
          </a:stretch>
        </a:blipFill>
        <a:effectLst/>
      </p:bgPr>
    </p:bg>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57200" y="274638"/>
            <a:ext cx="8229600" cy="1143000"/>
          </a:xfrm>
          <a:prstGeom prst="rect">
            <a:avLst/>
          </a:prstGeom>
          <a:noFill/>
          <a:ln>
            <a:noFill/>
          </a:ln>
        </p:spPr>
        <p:txBody>
          <a:bodyPr wrap="square" lIns="91425" tIns="91425" rIns="91425" bIns="91425" anchor="b" anchorCtr="0"/>
          <a:lstStyle>
            <a:lvl1pPr marL="0" marR="0" lvl="0" indent="0" algn="ctr" rtl="0">
              <a:lnSpc>
                <a:spcPct val="107142"/>
              </a:lnSpc>
              <a:spcBef>
                <a:spcPts val="0"/>
              </a:spcBef>
              <a:buClr>
                <a:schemeClr val="dk1"/>
              </a:buClr>
              <a:buSzPct val="100000"/>
              <a:buFont typeface="Open Sans"/>
              <a:buNone/>
              <a:defRPr sz="2800" b="1" i="0" u="none" strike="noStrike" cap="none">
                <a:solidFill>
                  <a:schemeClr val="dk1"/>
                </a:solidFill>
                <a:latin typeface="Open Sans"/>
                <a:ea typeface="Open Sans"/>
                <a:cs typeface="Open Sans"/>
                <a:sym typeface="Open Sans"/>
              </a:defRPr>
            </a:lvl1pPr>
            <a:lvl2pPr lvl="1" indent="0" rtl="0">
              <a:spcBef>
                <a:spcPts val="0"/>
              </a:spcBef>
              <a:buSzPct val="77777"/>
              <a:buNone/>
              <a:defRPr sz="1800"/>
            </a:lvl2pPr>
            <a:lvl3pPr lvl="2" indent="0" rtl="0">
              <a:spcBef>
                <a:spcPts val="0"/>
              </a:spcBef>
              <a:buSzPct val="77777"/>
              <a:buNone/>
              <a:defRPr sz="1800"/>
            </a:lvl3pPr>
            <a:lvl4pPr lvl="3" indent="0" rtl="0">
              <a:spcBef>
                <a:spcPts val="0"/>
              </a:spcBef>
              <a:buSzPct val="77777"/>
              <a:buNone/>
              <a:defRPr sz="1800"/>
            </a:lvl4pPr>
            <a:lvl5pPr lvl="4" indent="0" rtl="0">
              <a:spcBef>
                <a:spcPts val="0"/>
              </a:spcBef>
              <a:buSzPct val="77777"/>
              <a:buNone/>
              <a:defRPr sz="1800"/>
            </a:lvl5pPr>
            <a:lvl6pPr lvl="5" indent="0" rtl="0">
              <a:spcBef>
                <a:spcPts val="0"/>
              </a:spcBef>
              <a:buSzPct val="77777"/>
              <a:buNone/>
              <a:defRPr sz="1800"/>
            </a:lvl6pPr>
            <a:lvl7pPr lvl="6" indent="0" rtl="0">
              <a:spcBef>
                <a:spcPts val="0"/>
              </a:spcBef>
              <a:buSzPct val="77777"/>
              <a:buNone/>
              <a:defRPr sz="1800"/>
            </a:lvl7pPr>
            <a:lvl8pPr lvl="7" indent="0" rtl="0">
              <a:spcBef>
                <a:spcPts val="0"/>
              </a:spcBef>
              <a:buSzPct val="77777"/>
              <a:buNone/>
              <a:defRPr sz="1800"/>
            </a:lvl8pPr>
            <a:lvl9pPr lvl="8" indent="0" rtl="0">
              <a:spcBef>
                <a:spcPts val="0"/>
              </a:spcBef>
              <a:buSzPct val="77777"/>
              <a:buNone/>
              <a:defRPr sz="1800"/>
            </a:lvl9pPr>
          </a:lstStyle>
          <a:p>
            <a:endParaRPr/>
          </a:p>
        </p:txBody>
      </p:sp>
      <p:sp>
        <p:nvSpPr>
          <p:cNvPr id="191" name="Shape 191"/>
          <p:cNvSpPr txBox="1">
            <a:spLocks noGrp="1"/>
          </p:cNvSpPr>
          <p:nvPr>
            <p:ph type="body" idx="1"/>
          </p:nvPr>
        </p:nvSpPr>
        <p:spPr>
          <a:xfrm>
            <a:off x="457200" y="1600201"/>
            <a:ext cx="8229600" cy="4191000"/>
          </a:xfrm>
          <a:prstGeom prst="rect">
            <a:avLst/>
          </a:prstGeom>
          <a:noFill/>
          <a:ln>
            <a:noFill/>
          </a:ln>
        </p:spPr>
        <p:txBody>
          <a:bodyPr wrap="square" lIns="91425" tIns="91425" rIns="91425" bIns="91425" anchor="t" anchorCtr="0"/>
          <a:lstStyle>
            <a:lvl1pPr marL="342900" marR="0" lvl="0" indent="-236220" algn="l" rtl="0">
              <a:spcBef>
                <a:spcPts val="480"/>
              </a:spcBef>
              <a:buClr>
                <a:schemeClr val="dk1"/>
              </a:buClr>
              <a:buSzPct val="70000"/>
              <a:buFont typeface="Noto Sans Symbols"/>
              <a:buChar char="❑"/>
              <a:defRPr sz="2400" b="1" i="0" u="none" strike="noStrike" cap="none">
                <a:solidFill>
                  <a:schemeClr val="lt2"/>
                </a:solidFill>
                <a:latin typeface="Open Sans"/>
                <a:ea typeface="Open Sans"/>
                <a:cs typeface="Open Sans"/>
                <a:sym typeface="Open Sans"/>
              </a:defRPr>
            </a:lvl1pPr>
            <a:lvl2pPr marL="742950" marR="0" lvl="1" indent="-158750" algn="l" rtl="0">
              <a:spcBef>
                <a:spcPts val="400"/>
              </a:spcBef>
              <a:buClr>
                <a:schemeClr val="dk1"/>
              </a:buClr>
              <a:buSzPct val="100000"/>
              <a:buFont typeface="Noto Sans Symbols"/>
              <a:buChar char="▪"/>
              <a:defRPr sz="2000" b="0" i="0" u="none" strike="noStrike" cap="none">
                <a:solidFill>
                  <a:schemeClr val="lt2"/>
                </a:solidFill>
                <a:latin typeface="Open Sans"/>
                <a:ea typeface="Open Sans"/>
                <a:cs typeface="Open Sans"/>
                <a:sym typeface="Open Sans"/>
              </a:defRPr>
            </a:lvl2pPr>
            <a:lvl3pPr marL="1143000" marR="0" lvl="2" indent="-114300" algn="l" rtl="0">
              <a:spcBef>
                <a:spcPts val="360"/>
              </a:spcBef>
              <a:buClr>
                <a:schemeClr val="dk1"/>
              </a:buClr>
              <a:buSzPct val="100000"/>
              <a:buFont typeface="Arial"/>
              <a:buChar char="•"/>
              <a:defRPr sz="1800" b="0" i="0" u="none" strike="noStrike" cap="none">
                <a:solidFill>
                  <a:schemeClr val="lt2"/>
                </a:solidFill>
                <a:latin typeface="Open Sans"/>
                <a:ea typeface="Open Sans"/>
                <a:cs typeface="Open Sans"/>
                <a:sym typeface="Open Sans"/>
              </a:defRPr>
            </a:lvl3pPr>
            <a:lvl4pPr marL="1600200" marR="0" lvl="3" indent="-148589" algn="l" rtl="0">
              <a:spcBef>
                <a:spcPts val="360"/>
              </a:spcBef>
              <a:buClr>
                <a:schemeClr val="dk1"/>
              </a:buClr>
              <a:buSzPct val="70000"/>
              <a:buFont typeface="Courier New"/>
              <a:buChar char="o"/>
              <a:defRPr sz="1800" b="0" i="0" u="none" strike="noStrike" cap="none">
                <a:solidFill>
                  <a:schemeClr val="lt2"/>
                </a:solidFill>
                <a:latin typeface="Open Sans"/>
                <a:ea typeface="Open Sans"/>
                <a:cs typeface="Open Sans"/>
                <a:sym typeface="Open Sans"/>
              </a:defRPr>
            </a:lvl4pPr>
            <a:lvl5pPr marL="2057400" marR="0" lvl="4" indent="-148589" algn="l" rtl="0">
              <a:spcBef>
                <a:spcPts val="360"/>
              </a:spcBef>
              <a:buClr>
                <a:schemeClr val="dk1"/>
              </a:buClr>
              <a:buSzPct val="70000"/>
              <a:buFont typeface="Arial"/>
              <a:buChar char="•"/>
              <a:defRPr sz="1800" b="0" i="0" u="none" strike="noStrike" cap="none">
                <a:solidFill>
                  <a:schemeClr val="lt2"/>
                </a:solidFill>
                <a:latin typeface="Open Sans"/>
                <a:ea typeface="Open Sans"/>
                <a:cs typeface="Open Sans"/>
                <a:sym typeface="Open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
        <p:nvSpPr>
          <p:cNvPr id="192" name="Shape 192"/>
          <p:cNvSpPr txBox="1">
            <a:spLocks noGrp="1"/>
          </p:cNvSpPr>
          <p:nvPr>
            <p:ph type="body" idx="2"/>
          </p:nvPr>
        </p:nvSpPr>
        <p:spPr>
          <a:xfrm>
            <a:off x="457200" y="5791200"/>
            <a:ext cx="6705600" cy="609600"/>
          </a:xfrm>
          <a:prstGeom prst="rect">
            <a:avLst/>
          </a:prstGeom>
          <a:noFill/>
          <a:ln>
            <a:noFill/>
          </a:ln>
        </p:spPr>
        <p:txBody>
          <a:bodyPr wrap="square" lIns="91425" tIns="91425" rIns="91425" bIns="91425" anchor="b" anchorCtr="0"/>
          <a:lstStyle>
            <a:lvl1pPr marL="342900" marR="0" lvl="0" indent="-342900" algn="l" rtl="0">
              <a:lnSpc>
                <a:spcPct val="100000"/>
              </a:lnSpc>
              <a:spcBef>
                <a:spcPts val="220"/>
              </a:spcBef>
              <a:buClr>
                <a:schemeClr val="dk2"/>
              </a:buClr>
              <a:buSzPct val="100000"/>
              <a:buFont typeface="Arial"/>
              <a:buChar char="●"/>
              <a:defRPr sz="1100" b="0" i="0" u="none" strike="noStrike" cap="none">
                <a:solidFill>
                  <a:schemeClr val="dk2"/>
                </a:solidFill>
                <a:latin typeface="Open Sans"/>
                <a:ea typeface="Open Sans"/>
                <a:cs typeface="Open Sans"/>
                <a:sym typeface="Open Sans"/>
              </a:defRPr>
            </a:lvl1pPr>
            <a:lvl2pPr marL="742950" marR="0" lvl="1" indent="-107950" algn="ctr" rtl="0">
              <a:spcBef>
                <a:spcPts val="560"/>
              </a:spcBef>
              <a:buClr>
                <a:schemeClr val="dk2"/>
              </a:buClr>
              <a:buSzPct val="100000"/>
              <a:buFont typeface="Arial"/>
              <a:buChar char="–"/>
              <a:defRPr sz="2800" b="0" i="0" u="none" strike="noStrike" cap="none">
                <a:solidFill>
                  <a:schemeClr val="dk2"/>
                </a:solidFill>
                <a:latin typeface="Open Sans"/>
                <a:ea typeface="Open Sans"/>
                <a:cs typeface="Open Sans"/>
                <a:sym typeface="Open Sans"/>
              </a:defRPr>
            </a:lvl2pPr>
            <a:lvl3pPr marL="1143000" marR="0" lvl="2" indent="-76200" algn="ctr" rtl="0">
              <a:spcBef>
                <a:spcPts val="480"/>
              </a:spcBef>
              <a:buClr>
                <a:schemeClr val="dk2"/>
              </a:buClr>
              <a:buSzPct val="100000"/>
              <a:buFont typeface="Arial"/>
              <a:buChar char="•"/>
              <a:defRPr sz="2400" b="0" i="0" u="none" strike="noStrike" cap="none">
                <a:solidFill>
                  <a:schemeClr val="dk2"/>
                </a:solidFill>
                <a:latin typeface="Open Sans"/>
                <a:ea typeface="Open Sans"/>
                <a:cs typeface="Open Sans"/>
                <a:sym typeface="Open Sans"/>
              </a:defRPr>
            </a:lvl3pPr>
            <a:lvl4pPr marL="1600200" marR="0" lvl="3" indent="-101600" algn="ctr" rtl="0">
              <a:spcBef>
                <a:spcPts val="400"/>
              </a:spcBef>
              <a:buClr>
                <a:schemeClr val="dk2"/>
              </a:buClr>
              <a:buSzPct val="100000"/>
              <a:buFont typeface="Arial"/>
              <a:buChar char="–"/>
              <a:defRPr sz="2000" b="0" i="0" u="none" strike="noStrike" cap="none">
                <a:solidFill>
                  <a:schemeClr val="dk2"/>
                </a:solidFill>
                <a:latin typeface="Open Sans"/>
                <a:ea typeface="Open Sans"/>
                <a:cs typeface="Open Sans"/>
                <a:sym typeface="Open Sans"/>
              </a:defRPr>
            </a:lvl4pPr>
            <a:lvl5pPr marL="2057400" marR="0" lvl="4" indent="-101600" algn="ctr" rtl="0">
              <a:spcBef>
                <a:spcPts val="400"/>
              </a:spcBef>
              <a:buClr>
                <a:schemeClr val="dk2"/>
              </a:buClr>
              <a:buSzPct val="100000"/>
              <a:buFont typeface="Arial"/>
              <a:buChar char="»"/>
              <a:defRPr sz="2000" b="0" i="0" u="none" strike="noStrike" cap="none">
                <a:solidFill>
                  <a:schemeClr val="dk2"/>
                </a:solidFill>
                <a:latin typeface="Open Sans"/>
                <a:ea typeface="Open Sans"/>
                <a:cs typeface="Open Sans"/>
                <a:sym typeface="Open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transition xmlns:p14="http://schemas.microsoft.com/office/powerpoint/2010/mai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722313" y="4406900"/>
            <a:ext cx="7772400" cy="1362000"/>
          </a:xfrm>
          <a:prstGeom prst="rect">
            <a:avLst/>
          </a:prstGeom>
          <a:noFill/>
          <a:ln>
            <a:noFill/>
          </a:ln>
        </p:spPr>
        <p:txBody>
          <a:bodyPr wrap="square" lIns="91425" tIns="91425" rIns="91425" bIns="91425" anchor="t" anchorCtr="0"/>
          <a:lstStyle>
            <a:lvl1pPr marL="0" marR="0" lvl="0" indent="0" algn="l" rtl="0">
              <a:lnSpc>
                <a:spcPct val="105555"/>
              </a:lnSpc>
              <a:spcBef>
                <a:spcPts val="0"/>
              </a:spcBef>
              <a:buClr>
                <a:schemeClr val="dk1"/>
              </a:buClr>
              <a:buSzPct val="100000"/>
              <a:buFont typeface="Open Sans"/>
              <a:buNone/>
              <a:defRPr sz="3600" b="1" i="0" u="none" strike="noStrike" cap="none">
                <a:solidFill>
                  <a:schemeClr val="dk1"/>
                </a:solidFill>
                <a:latin typeface="Open Sans"/>
                <a:ea typeface="Open Sans"/>
                <a:cs typeface="Open Sans"/>
                <a:sym typeface="Open Sans"/>
              </a:defRPr>
            </a:lvl1pPr>
            <a:lvl2pPr lvl="1" indent="0" rtl="0">
              <a:spcBef>
                <a:spcPts val="0"/>
              </a:spcBef>
              <a:buSzPct val="77777"/>
              <a:buNone/>
              <a:defRPr sz="1800"/>
            </a:lvl2pPr>
            <a:lvl3pPr lvl="2" indent="0" rtl="0">
              <a:spcBef>
                <a:spcPts val="0"/>
              </a:spcBef>
              <a:buSzPct val="77777"/>
              <a:buNone/>
              <a:defRPr sz="1800"/>
            </a:lvl3pPr>
            <a:lvl4pPr lvl="3" indent="0" rtl="0">
              <a:spcBef>
                <a:spcPts val="0"/>
              </a:spcBef>
              <a:buSzPct val="77777"/>
              <a:buNone/>
              <a:defRPr sz="1800"/>
            </a:lvl4pPr>
            <a:lvl5pPr lvl="4" indent="0" rtl="0">
              <a:spcBef>
                <a:spcPts val="0"/>
              </a:spcBef>
              <a:buSzPct val="77777"/>
              <a:buNone/>
              <a:defRPr sz="1800"/>
            </a:lvl5pPr>
            <a:lvl6pPr lvl="5" indent="0" rtl="0">
              <a:spcBef>
                <a:spcPts val="0"/>
              </a:spcBef>
              <a:buSzPct val="77777"/>
              <a:buNone/>
              <a:defRPr sz="1800"/>
            </a:lvl6pPr>
            <a:lvl7pPr lvl="6" indent="0" rtl="0">
              <a:spcBef>
                <a:spcPts val="0"/>
              </a:spcBef>
              <a:buSzPct val="77777"/>
              <a:buNone/>
              <a:defRPr sz="1800"/>
            </a:lvl7pPr>
            <a:lvl8pPr lvl="7" indent="0" rtl="0">
              <a:spcBef>
                <a:spcPts val="0"/>
              </a:spcBef>
              <a:buSzPct val="77777"/>
              <a:buNone/>
              <a:defRPr sz="1800"/>
            </a:lvl8pPr>
            <a:lvl9pPr lvl="8" indent="0" rtl="0">
              <a:spcBef>
                <a:spcPts val="0"/>
              </a:spcBef>
              <a:buSzPct val="77777"/>
              <a:buNone/>
              <a:defRPr sz="1800"/>
            </a:lvl9pPr>
          </a:lstStyle>
          <a:p>
            <a:endParaRPr/>
          </a:p>
        </p:txBody>
      </p:sp>
      <p:sp>
        <p:nvSpPr>
          <p:cNvPr id="195" name="Shape 195"/>
          <p:cNvSpPr txBox="1">
            <a:spLocks noGrp="1"/>
          </p:cNvSpPr>
          <p:nvPr>
            <p:ph type="body" idx="1"/>
          </p:nvPr>
        </p:nvSpPr>
        <p:spPr>
          <a:xfrm>
            <a:off x="722313" y="2906713"/>
            <a:ext cx="7772400" cy="1500300"/>
          </a:xfrm>
          <a:prstGeom prst="rect">
            <a:avLst/>
          </a:prstGeom>
          <a:noFill/>
          <a:ln>
            <a:noFill/>
          </a:ln>
        </p:spPr>
        <p:txBody>
          <a:bodyPr wrap="square" lIns="91425" tIns="91425" rIns="91425" bIns="91425" anchor="b" anchorCtr="0"/>
          <a:lstStyle>
            <a:lvl1pPr marL="0" marR="0" lvl="0" indent="0" algn="l" rtl="0">
              <a:lnSpc>
                <a:spcPct val="110000"/>
              </a:lnSpc>
              <a:spcBef>
                <a:spcPts val="400"/>
              </a:spcBef>
              <a:buClr>
                <a:schemeClr val="lt2"/>
              </a:buClr>
              <a:buSzPct val="100000"/>
              <a:buFont typeface="Arial"/>
              <a:buChar char="●"/>
              <a:defRPr sz="2000" b="0" i="0" u="none" strike="noStrike" cap="none">
                <a:solidFill>
                  <a:schemeClr val="lt2"/>
                </a:solidFill>
                <a:latin typeface="Open Sans"/>
                <a:ea typeface="Open Sans"/>
                <a:cs typeface="Open Sans"/>
                <a:sym typeface="Open Sans"/>
              </a:defRPr>
            </a:lvl1pPr>
            <a:lvl2pPr marL="457200" marR="0" lvl="1" indent="0" algn="l" rtl="0">
              <a:spcBef>
                <a:spcPts val="360"/>
              </a:spcBef>
              <a:buClr>
                <a:srgbClr val="FFD288"/>
              </a:buClr>
              <a:buSzPct val="100000"/>
              <a:buFont typeface="Arial"/>
              <a:buChar char="○"/>
              <a:defRPr sz="1800" b="0" i="0" u="none" strike="noStrike" cap="none">
                <a:solidFill>
                  <a:srgbClr val="FFD288"/>
                </a:solidFill>
                <a:latin typeface="Open Sans"/>
                <a:ea typeface="Open Sans"/>
                <a:cs typeface="Open Sans"/>
                <a:sym typeface="Open Sans"/>
              </a:defRPr>
            </a:lvl2pPr>
            <a:lvl3pPr marL="914400" marR="0" lvl="2" indent="0" algn="l" rtl="0">
              <a:spcBef>
                <a:spcPts val="320"/>
              </a:spcBef>
              <a:buClr>
                <a:srgbClr val="FFD288"/>
              </a:buClr>
              <a:buSzPct val="100000"/>
              <a:buFont typeface="Arial"/>
              <a:buChar char="■"/>
              <a:defRPr sz="1600" b="0" i="0" u="none" strike="noStrike" cap="none">
                <a:solidFill>
                  <a:srgbClr val="FFD288"/>
                </a:solidFill>
                <a:latin typeface="Open Sans"/>
                <a:ea typeface="Open Sans"/>
                <a:cs typeface="Open Sans"/>
                <a:sym typeface="Open Sans"/>
              </a:defRPr>
            </a:lvl3pPr>
            <a:lvl4pPr marL="1371600" marR="0" lvl="3" indent="0" algn="l" rtl="0">
              <a:spcBef>
                <a:spcPts val="280"/>
              </a:spcBef>
              <a:buClr>
                <a:srgbClr val="FFD288"/>
              </a:buClr>
              <a:buSzPct val="100000"/>
              <a:buFont typeface="Arial"/>
              <a:buChar char="●"/>
              <a:defRPr sz="1400" b="0" i="0" u="none" strike="noStrike" cap="none">
                <a:solidFill>
                  <a:srgbClr val="FFD288"/>
                </a:solidFill>
                <a:latin typeface="Open Sans"/>
                <a:ea typeface="Open Sans"/>
                <a:cs typeface="Open Sans"/>
                <a:sym typeface="Open Sans"/>
              </a:defRPr>
            </a:lvl4pPr>
            <a:lvl5pPr marL="1828800" marR="0" lvl="4" indent="0" algn="l" rtl="0">
              <a:spcBef>
                <a:spcPts val="280"/>
              </a:spcBef>
              <a:buClr>
                <a:srgbClr val="FFD288"/>
              </a:buClr>
              <a:buSzPct val="100000"/>
              <a:buFont typeface="Arial"/>
              <a:buChar char="○"/>
              <a:defRPr sz="1400" b="0" i="0" u="none" strike="noStrike" cap="none">
                <a:solidFill>
                  <a:srgbClr val="FFD288"/>
                </a:solidFill>
                <a:latin typeface="Open Sans"/>
                <a:ea typeface="Open Sans"/>
                <a:cs typeface="Open Sans"/>
                <a:sym typeface="Open Sans"/>
              </a:defRPr>
            </a:lvl5pPr>
            <a:lvl6pPr marL="2286000" marR="0" lvl="5" indent="0" algn="l" rtl="0">
              <a:spcBef>
                <a:spcPts val="280"/>
              </a:spcBef>
              <a:buClr>
                <a:srgbClr val="FFD288"/>
              </a:buClr>
              <a:buSzPct val="100000"/>
              <a:buFont typeface="Arial"/>
              <a:buChar char="■"/>
              <a:defRPr sz="1400" b="0" i="0" u="none" strike="noStrike" cap="none">
                <a:solidFill>
                  <a:srgbClr val="FFD288"/>
                </a:solidFill>
                <a:latin typeface="Open Sans"/>
                <a:ea typeface="Open Sans"/>
                <a:cs typeface="Open Sans"/>
                <a:sym typeface="Open Sans"/>
              </a:defRPr>
            </a:lvl6pPr>
            <a:lvl7pPr marL="2743200" marR="0" lvl="6" indent="0" algn="l" rtl="0">
              <a:spcBef>
                <a:spcPts val="280"/>
              </a:spcBef>
              <a:buClr>
                <a:srgbClr val="FFD288"/>
              </a:buClr>
              <a:buSzPct val="100000"/>
              <a:buFont typeface="Arial"/>
              <a:buChar char="●"/>
              <a:defRPr sz="1400" b="0" i="0" u="none" strike="noStrike" cap="none">
                <a:solidFill>
                  <a:srgbClr val="FFD288"/>
                </a:solidFill>
                <a:latin typeface="Open Sans"/>
                <a:ea typeface="Open Sans"/>
                <a:cs typeface="Open Sans"/>
                <a:sym typeface="Open Sans"/>
              </a:defRPr>
            </a:lvl7pPr>
            <a:lvl8pPr marL="3200400" marR="0" lvl="7" indent="0" algn="l" rtl="0">
              <a:spcBef>
                <a:spcPts val="280"/>
              </a:spcBef>
              <a:buClr>
                <a:srgbClr val="FFD288"/>
              </a:buClr>
              <a:buSzPct val="100000"/>
              <a:buFont typeface="Arial"/>
              <a:buChar char="○"/>
              <a:defRPr sz="1400" b="0" i="0" u="none" strike="noStrike" cap="none">
                <a:solidFill>
                  <a:srgbClr val="FFD288"/>
                </a:solidFill>
                <a:latin typeface="Open Sans"/>
                <a:ea typeface="Open Sans"/>
                <a:cs typeface="Open Sans"/>
                <a:sym typeface="Open Sans"/>
              </a:defRPr>
            </a:lvl8pPr>
            <a:lvl9pPr marL="3657600" marR="0" lvl="8" indent="0" algn="l" rtl="0">
              <a:spcBef>
                <a:spcPts val="280"/>
              </a:spcBef>
              <a:buClr>
                <a:srgbClr val="FFD288"/>
              </a:buClr>
              <a:buSzPct val="100000"/>
              <a:buFont typeface="Arial"/>
              <a:buChar char="■"/>
              <a:defRPr sz="1400" b="0" i="0" u="none" strike="noStrike" cap="none">
                <a:solidFill>
                  <a:srgbClr val="FFD288"/>
                </a:solidFill>
                <a:latin typeface="Open Sans"/>
                <a:ea typeface="Open Sans"/>
                <a:cs typeface="Open Sans"/>
                <a:sym typeface="Open Sans"/>
              </a:defRPr>
            </a:lvl9pPr>
          </a:lstStyle>
          <a:p>
            <a:endParaRPr/>
          </a:p>
        </p:txBody>
      </p:sp>
    </p:spTree>
  </p:cSld>
  <p:clrMapOvr>
    <a:masterClrMapping/>
  </p:clrMapOvr>
  <p:transition xmlns:p14="http://schemas.microsoft.com/office/powerpoint/2010/mai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273050"/>
            <a:ext cx="3008400" cy="1161900"/>
          </a:xfrm>
          <a:prstGeom prst="rect">
            <a:avLst/>
          </a:prstGeom>
          <a:noFill/>
          <a:ln>
            <a:noFill/>
          </a:ln>
        </p:spPr>
        <p:txBody>
          <a:bodyPr wrap="square" lIns="91425" tIns="91425" rIns="91425" bIns="91425" anchor="b" anchorCtr="0"/>
          <a:lstStyle>
            <a:lvl1pPr marL="0" marR="0" lvl="0" indent="0" algn="l" rtl="0">
              <a:spcBef>
                <a:spcPts val="0"/>
              </a:spcBef>
              <a:buClr>
                <a:schemeClr val="dk1"/>
              </a:buClr>
              <a:buSzPct val="100000"/>
              <a:buFont typeface="Open Sans"/>
              <a:buNone/>
              <a:defRPr sz="2000" b="1" i="0" u="none" strike="noStrike" cap="none">
                <a:solidFill>
                  <a:schemeClr val="dk1"/>
                </a:solidFill>
                <a:latin typeface="Open Sans"/>
                <a:ea typeface="Open Sans"/>
                <a:cs typeface="Open Sans"/>
                <a:sym typeface="Open Sans"/>
              </a:defRPr>
            </a:lvl1pPr>
            <a:lvl2pPr lvl="1" indent="0" rtl="0">
              <a:spcBef>
                <a:spcPts val="0"/>
              </a:spcBef>
              <a:buSzPct val="77777"/>
              <a:buNone/>
              <a:defRPr sz="1800"/>
            </a:lvl2pPr>
            <a:lvl3pPr lvl="2" indent="0" rtl="0">
              <a:spcBef>
                <a:spcPts val="0"/>
              </a:spcBef>
              <a:buSzPct val="77777"/>
              <a:buNone/>
              <a:defRPr sz="1800"/>
            </a:lvl3pPr>
            <a:lvl4pPr lvl="3" indent="0" rtl="0">
              <a:spcBef>
                <a:spcPts val="0"/>
              </a:spcBef>
              <a:buSzPct val="77777"/>
              <a:buNone/>
              <a:defRPr sz="1800"/>
            </a:lvl4pPr>
            <a:lvl5pPr lvl="4" indent="0" rtl="0">
              <a:spcBef>
                <a:spcPts val="0"/>
              </a:spcBef>
              <a:buSzPct val="77777"/>
              <a:buNone/>
              <a:defRPr sz="1800"/>
            </a:lvl5pPr>
            <a:lvl6pPr lvl="5" indent="0" rtl="0">
              <a:spcBef>
                <a:spcPts val="0"/>
              </a:spcBef>
              <a:buSzPct val="77777"/>
              <a:buNone/>
              <a:defRPr sz="1800"/>
            </a:lvl6pPr>
            <a:lvl7pPr lvl="6" indent="0" rtl="0">
              <a:spcBef>
                <a:spcPts val="0"/>
              </a:spcBef>
              <a:buSzPct val="77777"/>
              <a:buNone/>
              <a:defRPr sz="1800"/>
            </a:lvl7pPr>
            <a:lvl8pPr lvl="7" indent="0" rtl="0">
              <a:spcBef>
                <a:spcPts val="0"/>
              </a:spcBef>
              <a:buSzPct val="77777"/>
              <a:buNone/>
              <a:defRPr sz="1800"/>
            </a:lvl8pPr>
            <a:lvl9pPr lvl="8" indent="0" rtl="0">
              <a:spcBef>
                <a:spcPts val="0"/>
              </a:spcBef>
              <a:buSzPct val="77777"/>
              <a:buNone/>
              <a:defRPr sz="1800"/>
            </a:lvl9pPr>
          </a:lstStyle>
          <a:p>
            <a:endParaRPr/>
          </a:p>
        </p:txBody>
      </p:sp>
      <p:sp>
        <p:nvSpPr>
          <p:cNvPr id="198" name="Shape 198"/>
          <p:cNvSpPr txBox="1">
            <a:spLocks noGrp="1"/>
          </p:cNvSpPr>
          <p:nvPr>
            <p:ph type="body" idx="1"/>
          </p:nvPr>
        </p:nvSpPr>
        <p:spPr>
          <a:xfrm>
            <a:off x="3575050" y="273051"/>
            <a:ext cx="5111700" cy="5518200"/>
          </a:xfrm>
          <a:prstGeom prst="rect">
            <a:avLst/>
          </a:prstGeom>
          <a:noFill/>
          <a:ln>
            <a:noFill/>
          </a:ln>
        </p:spPr>
        <p:txBody>
          <a:bodyPr wrap="square" lIns="91425" tIns="91425" rIns="91425" bIns="91425" anchor="ctr" anchorCtr="0"/>
          <a:lstStyle>
            <a:lvl1pPr marL="342900" marR="0" lvl="0" indent="-236220" algn="l" rtl="0">
              <a:spcBef>
                <a:spcPts val="480"/>
              </a:spcBef>
              <a:buClr>
                <a:schemeClr val="dk1"/>
              </a:buClr>
              <a:buSzPct val="70000"/>
              <a:buFont typeface="Noto Sans Symbols"/>
              <a:buChar char="❑"/>
              <a:defRPr sz="2400" b="1" i="0" u="none" strike="noStrike" cap="none">
                <a:solidFill>
                  <a:schemeClr val="lt2"/>
                </a:solidFill>
                <a:latin typeface="Open Sans"/>
                <a:ea typeface="Open Sans"/>
                <a:cs typeface="Open Sans"/>
                <a:sym typeface="Open Sans"/>
              </a:defRPr>
            </a:lvl1pPr>
            <a:lvl2pPr marL="742950" marR="0" lvl="1" indent="-158750" algn="l" rtl="0">
              <a:spcBef>
                <a:spcPts val="400"/>
              </a:spcBef>
              <a:buClr>
                <a:schemeClr val="dk1"/>
              </a:buClr>
              <a:buSzPct val="100000"/>
              <a:buFont typeface="Noto Sans Symbols"/>
              <a:buChar char="▪"/>
              <a:defRPr sz="2000" b="0" i="0" u="none" strike="noStrike" cap="none">
                <a:solidFill>
                  <a:schemeClr val="lt2"/>
                </a:solidFill>
                <a:latin typeface="Open Sans"/>
                <a:ea typeface="Open Sans"/>
                <a:cs typeface="Open Sans"/>
                <a:sym typeface="Open Sans"/>
              </a:defRPr>
            </a:lvl2pPr>
            <a:lvl3pPr marL="1143000" marR="0" lvl="2" indent="-114300" algn="l" rtl="0">
              <a:spcBef>
                <a:spcPts val="360"/>
              </a:spcBef>
              <a:buClr>
                <a:schemeClr val="dk1"/>
              </a:buClr>
              <a:buSzPct val="100000"/>
              <a:buFont typeface="Arial"/>
              <a:buChar char="•"/>
              <a:defRPr sz="1800" b="0" i="0" u="none" strike="noStrike" cap="none">
                <a:solidFill>
                  <a:schemeClr val="lt2"/>
                </a:solidFill>
                <a:latin typeface="Open Sans"/>
                <a:ea typeface="Open Sans"/>
                <a:cs typeface="Open Sans"/>
                <a:sym typeface="Open Sans"/>
              </a:defRPr>
            </a:lvl3pPr>
            <a:lvl4pPr marL="1600200" marR="0" lvl="3" indent="-148589" algn="l" rtl="0">
              <a:spcBef>
                <a:spcPts val="360"/>
              </a:spcBef>
              <a:buClr>
                <a:schemeClr val="dk1"/>
              </a:buClr>
              <a:buSzPct val="70000"/>
              <a:buFont typeface="Courier New"/>
              <a:buChar char="o"/>
              <a:defRPr sz="1800" b="0" i="0" u="none" strike="noStrike" cap="none">
                <a:solidFill>
                  <a:schemeClr val="lt2"/>
                </a:solidFill>
                <a:latin typeface="Open Sans"/>
                <a:ea typeface="Open Sans"/>
                <a:cs typeface="Open Sans"/>
                <a:sym typeface="Open Sans"/>
              </a:defRPr>
            </a:lvl4pPr>
            <a:lvl5pPr marL="2057400" marR="0" lvl="4" indent="-148589" algn="l" rtl="0">
              <a:spcBef>
                <a:spcPts val="360"/>
              </a:spcBef>
              <a:buClr>
                <a:schemeClr val="dk1"/>
              </a:buClr>
              <a:buSzPct val="70000"/>
              <a:buFont typeface="Arial"/>
              <a:buChar char="•"/>
              <a:defRPr sz="1800" b="0" i="0" u="none" strike="noStrike" cap="none">
                <a:solidFill>
                  <a:schemeClr val="lt2"/>
                </a:solidFill>
                <a:latin typeface="Open Sans"/>
                <a:ea typeface="Open Sans"/>
                <a:cs typeface="Open Sans"/>
                <a:sym typeface="Open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
        <p:nvSpPr>
          <p:cNvPr id="199" name="Shape 199"/>
          <p:cNvSpPr txBox="1">
            <a:spLocks noGrp="1"/>
          </p:cNvSpPr>
          <p:nvPr>
            <p:ph type="body" idx="2"/>
          </p:nvPr>
        </p:nvSpPr>
        <p:spPr>
          <a:xfrm>
            <a:off x="457200" y="1435101"/>
            <a:ext cx="3008400" cy="4356000"/>
          </a:xfrm>
          <a:prstGeom prst="rect">
            <a:avLst/>
          </a:prstGeom>
          <a:noFill/>
          <a:ln>
            <a:noFill/>
          </a:ln>
        </p:spPr>
        <p:txBody>
          <a:bodyPr wrap="square" lIns="91425" tIns="91425" rIns="91425" bIns="91425" anchor="t" anchorCtr="0"/>
          <a:lstStyle>
            <a:lvl1pPr marL="0" marR="0" lvl="0" indent="0" algn="l" rtl="0">
              <a:spcBef>
                <a:spcPts val="280"/>
              </a:spcBef>
              <a:buClr>
                <a:schemeClr val="lt2"/>
              </a:buClr>
              <a:buSzPct val="100000"/>
              <a:buFont typeface="Arial"/>
              <a:buChar char="●"/>
              <a:defRPr sz="1400" b="0" i="0" u="none" strike="noStrike" cap="none">
                <a:solidFill>
                  <a:schemeClr val="lt2"/>
                </a:solidFill>
                <a:latin typeface="Open Sans"/>
                <a:ea typeface="Open Sans"/>
                <a:cs typeface="Open Sans"/>
                <a:sym typeface="Open Sans"/>
              </a:defRPr>
            </a:lvl1pPr>
            <a:lvl2pPr marL="457200" marR="0" lvl="1" indent="0" algn="l" rtl="0">
              <a:spcBef>
                <a:spcPts val="240"/>
              </a:spcBef>
              <a:buClr>
                <a:schemeClr val="dk1"/>
              </a:buClr>
              <a:buSzPct val="100000"/>
              <a:buFont typeface="Arial"/>
              <a:buChar char="○"/>
              <a:defRPr sz="1200" b="0" i="0" u="none" strike="noStrike" cap="none">
                <a:solidFill>
                  <a:schemeClr val="dk1"/>
                </a:solidFill>
                <a:latin typeface="Open Sans"/>
                <a:ea typeface="Open Sans"/>
                <a:cs typeface="Open Sans"/>
                <a:sym typeface="Open Sans"/>
              </a:defRPr>
            </a:lvl2pPr>
            <a:lvl3pPr marL="914400" marR="0" lvl="2" indent="0" algn="l" rtl="0">
              <a:spcBef>
                <a:spcPts val="200"/>
              </a:spcBef>
              <a:buClr>
                <a:schemeClr val="dk1"/>
              </a:buClr>
              <a:buSzPct val="100000"/>
              <a:buFont typeface="Arial"/>
              <a:buChar char="■"/>
              <a:defRPr sz="1000" b="0" i="0" u="none" strike="noStrike" cap="none">
                <a:solidFill>
                  <a:schemeClr val="dk1"/>
                </a:solidFill>
                <a:latin typeface="Open Sans"/>
                <a:ea typeface="Open Sans"/>
                <a:cs typeface="Open Sans"/>
                <a:sym typeface="Open Sans"/>
              </a:defRPr>
            </a:lvl3pPr>
            <a:lvl4pPr marL="1371600" marR="0" lvl="3" indent="0" algn="l" rtl="0">
              <a:spcBef>
                <a:spcPts val="180"/>
              </a:spcBef>
              <a:buClr>
                <a:schemeClr val="dk1"/>
              </a:buClr>
              <a:buSzPct val="100000"/>
              <a:buFont typeface="Arial"/>
              <a:buChar char="●"/>
              <a:defRPr sz="900" b="0" i="0" u="none" strike="noStrike" cap="none">
                <a:solidFill>
                  <a:schemeClr val="dk1"/>
                </a:solidFill>
                <a:latin typeface="Open Sans"/>
                <a:ea typeface="Open Sans"/>
                <a:cs typeface="Open Sans"/>
                <a:sym typeface="Open Sans"/>
              </a:defRPr>
            </a:lvl4pPr>
            <a:lvl5pPr marL="1828800" marR="0" lvl="4" indent="0" algn="l" rtl="0">
              <a:spcBef>
                <a:spcPts val="180"/>
              </a:spcBef>
              <a:buClr>
                <a:schemeClr val="dk1"/>
              </a:buClr>
              <a:buSzPct val="100000"/>
              <a:buFont typeface="Arial"/>
              <a:buChar char="○"/>
              <a:defRPr sz="900" b="0" i="0" u="none" strike="noStrike" cap="none">
                <a:solidFill>
                  <a:schemeClr val="dk1"/>
                </a:solidFill>
                <a:latin typeface="Open Sans"/>
                <a:ea typeface="Open Sans"/>
                <a:cs typeface="Open Sans"/>
                <a:sym typeface="Open Sans"/>
              </a:defRPr>
            </a:lvl5pPr>
            <a:lvl6pPr marL="2286000" marR="0" lvl="5" indent="0" algn="l" rtl="0">
              <a:spcBef>
                <a:spcPts val="180"/>
              </a:spcBef>
              <a:buClr>
                <a:schemeClr val="dk1"/>
              </a:buClr>
              <a:buSzPct val="100000"/>
              <a:buFont typeface="Arial"/>
              <a:buChar char="■"/>
              <a:defRPr sz="900" b="0" i="0" u="none" strike="noStrike" cap="none">
                <a:solidFill>
                  <a:schemeClr val="dk1"/>
                </a:solidFill>
                <a:latin typeface="Open Sans"/>
                <a:ea typeface="Open Sans"/>
                <a:cs typeface="Open Sans"/>
                <a:sym typeface="Open Sans"/>
              </a:defRPr>
            </a:lvl6pPr>
            <a:lvl7pPr marL="2743200" marR="0" lvl="6" indent="0" algn="l" rtl="0">
              <a:spcBef>
                <a:spcPts val="180"/>
              </a:spcBef>
              <a:buClr>
                <a:schemeClr val="dk1"/>
              </a:buClr>
              <a:buSzPct val="100000"/>
              <a:buFont typeface="Arial"/>
              <a:buChar char="●"/>
              <a:defRPr sz="900" b="0" i="0" u="none" strike="noStrike" cap="none">
                <a:solidFill>
                  <a:schemeClr val="dk1"/>
                </a:solidFill>
                <a:latin typeface="Open Sans"/>
                <a:ea typeface="Open Sans"/>
                <a:cs typeface="Open Sans"/>
                <a:sym typeface="Open Sans"/>
              </a:defRPr>
            </a:lvl7pPr>
            <a:lvl8pPr marL="3200400" marR="0" lvl="7" indent="0" algn="l" rtl="0">
              <a:spcBef>
                <a:spcPts val="180"/>
              </a:spcBef>
              <a:buClr>
                <a:schemeClr val="dk1"/>
              </a:buClr>
              <a:buSzPct val="100000"/>
              <a:buFont typeface="Arial"/>
              <a:buChar char="○"/>
              <a:defRPr sz="900" b="0" i="0" u="none" strike="noStrike" cap="none">
                <a:solidFill>
                  <a:schemeClr val="dk1"/>
                </a:solidFill>
                <a:latin typeface="Open Sans"/>
                <a:ea typeface="Open Sans"/>
                <a:cs typeface="Open Sans"/>
                <a:sym typeface="Open Sans"/>
              </a:defRPr>
            </a:lvl8pPr>
            <a:lvl9pPr marL="3657600" marR="0" lvl="8" indent="0" algn="l" rtl="0">
              <a:spcBef>
                <a:spcPts val="180"/>
              </a:spcBef>
              <a:buClr>
                <a:schemeClr val="dk1"/>
              </a:buClr>
              <a:buSzPct val="100000"/>
              <a:buFont typeface="Arial"/>
              <a:buChar char="■"/>
              <a:defRPr sz="900" b="0" i="0" u="none" strike="noStrike" cap="none">
                <a:solidFill>
                  <a:schemeClr val="dk1"/>
                </a:solidFill>
                <a:latin typeface="Open Sans"/>
                <a:ea typeface="Open Sans"/>
                <a:cs typeface="Open Sans"/>
                <a:sym typeface="Open Sans"/>
              </a:defRPr>
            </a:lvl9pPr>
          </a:lstStyle>
          <a:p>
            <a:endParaRPr/>
          </a:p>
        </p:txBody>
      </p:sp>
      <p:sp>
        <p:nvSpPr>
          <p:cNvPr id="200" name="Shape 200"/>
          <p:cNvSpPr txBox="1">
            <a:spLocks noGrp="1"/>
          </p:cNvSpPr>
          <p:nvPr>
            <p:ph type="body" idx="3"/>
          </p:nvPr>
        </p:nvSpPr>
        <p:spPr>
          <a:xfrm>
            <a:off x="457200" y="5791200"/>
            <a:ext cx="8229600" cy="609600"/>
          </a:xfrm>
          <a:prstGeom prst="rect">
            <a:avLst/>
          </a:prstGeom>
          <a:noFill/>
          <a:ln>
            <a:noFill/>
          </a:ln>
        </p:spPr>
        <p:txBody>
          <a:bodyPr wrap="square" lIns="91425" tIns="91425" rIns="91425" bIns="91425" anchor="b" anchorCtr="0"/>
          <a:lstStyle>
            <a:lvl1pPr marL="342900" marR="0" lvl="0" indent="-342900" algn="l" rtl="0">
              <a:lnSpc>
                <a:spcPct val="100000"/>
              </a:lnSpc>
              <a:spcBef>
                <a:spcPts val="220"/>
              </a:spcBef>
              <a:buClr>
                <a:schemeClr val="dk2"/>
              </a:buClr>
              <a:buSzPct val="100000"/>
              <a:buFont typeface="Arial"/>
              <a:buChar char="●"/>
              <a:defRPr sz="1100" b="0" i="0" u="none" strike="noStrike" cap="none">
                <a:solidFill>
                  <a:schemeClr val="dk2"/>
                </a:solidFill>
                <a:latin typeface="Open Sans"/>
                <a:ea typeface="Open Sans"/>
                <a:cs typeface="Open Sans"/>
                <a:sym typeface="Open Sans"/>
              </a:defRPr>
            </a:lvl1pPr>
            <a:lvl2pPr marL="742950" marR="0" lvl="1" indent="-107950" algn="ctr" rtl="0">
              <a:spcBef>
                <a:spcPts val="560"/>
              </a:spcBef>
              <a:buClr>
                <a:schemeClr val="dk2"/>
              </a:buClr>
              <a:buSzPct val="100000"/>
              <a:buFont typeface="Arial"/>
              <a:buChar char="–"/>
              <a:defRPr sz="2800" b="0" i="0" u="none" strike="noStrike" cap="none">
                <a:solidFill>
                  <a:schemeClr val="dk2"/>
                </a:solidFill>
                <a:latin typeface="Open Sans"/>
                <a:ea typeface="Open Sans"/>
                <a:cs typeface="Open Sans"/>
                <a:sym typeface="Open Sans"/>
              </a:defRPr>
            </a:lvl2pPr>
            <a:lvl3pPr marL="1143000" marR="0" lvl="2" indent="-76200" algn="ctr" rtl="0">
              <a:spcBef>
                <a:spcPts val="480"/>
              </a:spcBef>
              <a:buClr>
                <a:schemeClr val="dk2"/>
              </a:buClr>
              <a:buSzPct val="100000"/>
              <a:buFont typeface="Arial"/>
              <a:buChar char="•"/>
              <a:defRPr sz="2400" b="0" i="0" u="none" strike="noStrike" cap="none">
                <a:solidFill>
                  <a:schemeClr val="dk2"/>
                </a:solidFill>
                <a:latin typeface="Open Sans"/>
                <a:ea typeface="Open Sans"/>
                <a:cs typeface="Open Sans"/>
                <a:sym typeface="Open Sans"/>
              </a:defRPr>
            </a:lvl3pPr>
            <a:lvl4pPr marL="1600200" marR="0" lvl="3" indent="-101600" algn="ctr" rtl="0">
              <a:spcBef>
                <a:spcPts val="400"/>
              </a:spcBef>
              <a:buClr>
                <a:schemeClr val="dk2"/>
              </a:buClr>
              <a:buSzPct val="100000"/>
              <a:buFont typeface="Arial"/>
              <a:buChar char="–"/>
              <a:defRPr sz="2000" b="0" i="0" u="none" strike="noStrike" cap="none">
                <a:solidFill>
                  <a:schemeClr val="dk2"/>
                </a:solidFill>
                <a:latin typeface="Open Sans"/>
                <a:ea typeface="Open Sans"/>
                <a:cs typeface="Open Sans"/>
                <a:sym typeface="Open Sans"/>
              </a:defRPr>
            </a:lvl4pPr>
            <a:lvl5pPr marL="2057400" marR="0" lvl="4" indent="-101600" algn="ctr" rtl="0">
              <a:spcBef>
                <a:spcPts val="400"/>
              </a:spcBef>
              <a:buClr>
                <a:schemeClr val="dk2"/>
              </a:buClr>
              <a:buSzPct val="100000"/>
              <a:buFont typeface="Arial"/>
              <a:buChar char="»"/>
              <a:defRPr sz="2000" b="0" i="0" u="none" strike="noStrike" cap="none">
                <a:solidFill>
                  <a:schemeClr val="dk2"/>
                </a:solidFill>
                <a:latin typeface="Open Sans"/>
                <a:ea typeface="Open Sans"/>
                <a:cs typeface="Open Sans"/>
                <a:sym typeface="Open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transition xmlns:p14="http://schemas.microsoft.com/office/powerpoint/2010/mai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1792288" y="4800600"/>
            <a:ext cx="5486400" cy="566700"/>
          </a:xfrm>
          <a:prstGeom prst="rect">
            <a:avLst/>
          </a:prstGeom>
          <a:noFill/>
          <a:ln>
            <a:noFill/>
          </a:ln>
        </p:spPr>
        <p:txBody>
          <a:bodyPr wrap="square" lIns="91425" tIns="91425" rIns="91425" bIns="91425" anchor="b" anchorCtr="0"/>
          <a:lstStyle>
            <a:lvl1pPr marL="0" marR="0" lvl="0" indent="0" algn="l" rtl="0">
              <a:spcBef>
                <a:spcPts val="0"/>
              </a:spcBef>
              <a:buClr>
                <a:schemeClr val="dk1"/>
              </a:buClr>
              <a:buSzPct val="100000"/>
              <a:buFont typeface="Open Sans"/>
              <a:buNone/>
              <a:defRPr sz="2000" b="1" i="0" u="none" strike="noStrike" cap="none">
                <a:solidFill>
                  <a:schemeClr val="dk1"/>
                </a:solidFill>
                <a:latin typeface="Open Sans"/>
                <a:ea typeface="Open Sans"/>
                <a:cs typeface="Open Sans"/>
                <a:sym typeface="Open Sans"/>
              </a:defRPr>
            </a:lvl1pPr>
            <a:lvl2pPr lvl="1" indent="0" rtl="0">
              <a:spcBef>
                <a:spcPts val="0"/>
              </a:spcBef>
              <a:buSzPct val="77777"/>
              <a:buNone/>
              <a:defRPr sz="1800"/>
            </a:lvl2pPr>
            <a:lvl3pPr lvl="2" indent="0" rtl="0">
              <a:spcBef>
                <a:spcPts val="0"/>
              </a:spcBef>
              <a:buSzPct val="77777"/>
              <a:buNone/>
              <a:defRPr sz="1800"/>
            </a:lvl3pPr>
            <a:lvl4pPr lvl="3" indent="0" rtl="0">
              <a:spcBef>
                <a:spcPts val="0"/>
              </a:spcBef>
              <a:buSzPct val="77777"/>
              <a:buNone/>
              <a:defRPr sz="1800"/>
            </a:lvl4pPr>
            <a:lvl5pPr lvl="4" indent="0" rtl="0">
              <a:spcBef>
                <a:spcPts val="0"/>
              </a:spcBef>
              <a:buSzPct val="77777"/>
              <a:buNone/>
              <a:defRPr sz="1800"/>
            </a:lvl5pPr>
            <a:lvl6pPr lvl="5" indent="0" rtl="0">
              <a:spcBef>
                <a:spcPts val="0"/>
              </a:spcBef>
              <a:buSzPct val="77777"/>
              <a:buNone/>
              <a:defRPr sz="1800"/>
            </a:lvl6pPr>
            <a:lvl7pPr lvl="6" indent="0" rtl="0">
              <a:spcBef>
                <a:spcPts val="0"/>
              </a:spcBef>
              <a:buSzPct val="77777"/>
              <a:buNone/>
              <a:defRPr sz="1800"/>
            </a:lvl7pPr>
            <a:lvl8pPr lvl="7" indent="0" rtl="0">
              <a:spcBef>
                <a:spcPts val="0"/>
              </a:spcBef>
              <a:buSzPct val="77777"/>
              <a:buNone/>
              <a:defRPr sz="1800"/>
            </a:lvl8pPr>
            <a:lvl9pPr lvl="8" indent="0" rtl="0">
              <a:spcBef>
                <a:spcPts val="0"/>
              </a:spcBef>
              <a:buSzPct val="77777"/>
              <a:buNone/>
              <a:defRPr sz="1800"/>
            </a:lvl9pPr>
          </a:lstStyle>
          <a:p>
            <a:endParaRPr/>
          </a:p>
        </p:txBody>
      </p:sp>
      <p:sp>
        <p:nvSpPr>
          <p:cNvPr id="203" name="Shape 203"/>
          <p:cNvSpPr>
            <a:spLocks noGrp="1"/>
          </p:cNvSpPr>
          <p:nvPr>
            <p:ph type="pic" idx="2"/>
          </p:nvPr>
        </p:nvSpPr>
        <p:spPr>
          <a:xfrm>
            <a:off x="1792288" y="612775"/>
            <a:ext cx="5486400" cy="4114800"/>
          </a:xfrm>
          <a:prstGeom prst="rect">
            <a:avLst/>
          </a:prstGeom>
          <a:noFill/>
          <a:ln w="25400" cap="flat" cmpd="sng">
            <a:solidFill>
              <a:schemeClr val="lt2"/>
            </a:solidFill>
            <a:prstDash val="solid"/>
            <a:round/>
            <a:headEnd type="none" w="med" len="med"/>
            <a:tailEnd type="none" w="med" len="med"/>
          </a:ln>
          <a:effectLst>
            <a:outerShdw blurRad="44450" dist="27940" dir="5400000" algn="ctr">
              <a:srgbClr val="000000">
                <a:alpha val="31760"/>
              </a:srgbClr>
            </a:outerShdw>
          </a:effectLst>
        </p:spPr>
        <p:txBody>
          <a:bodyPr wrap="square" lIns="91425" tIns="91425" rIns="91425" bIns="91425" anchor="t" anchorCtr="0"/>
          <a:lstStyle>
            <a:lvl1pPr marL="0" marR="0" lvl="0" indent="0" algn="l" rtl="0">
              <a:spcBef>
                <a:spcPts val="640"/>
              </a:spcBef>
              <a:buClr>
                <a:schemeClr val="dk1"/>
              </a:buClr>
              <a:buSzPct val="100000"/>
              <a:buFont typeface="Arial"/>
              <a:buNone/>
              <a:defRPr sz="3200" b="0" i="0" u="none" strike="noStrike" cap="none">
                <a:solidFill>
                  <a:schemeClr val="dk1"/>
                </a:solidFill>
                <a:latin typeface="Open Sans"/>
                <a:ea typeface="Open Sans"/>
                <a:cs typeface="Open Sans"/>
                <a:sym typeface="Open Sans"/>
              </a:defRPr>
            </a:lvl1pPr>
            <a:lvl2pPr marL="457200" marR="0" lvl="1" indent="0" algn="l" rtl="0">
              <a:spcBef>
                <a:spcPts val="560"/>
              </a:spcBef>
              <a:buClr>
                <a:schemeClr val="dk1"/>
              </a:buClr>
              <a:buSzPct val="100000"/>
              <a:buFont typeface="Arial"/>
              <a:buNone/>
              <a:defRPr sz="2800" b="0" i="0" u="none" strike="noStrike" cap="none">
                <a:solidFill>
                  <a:schemeClr val="dk1"/>
                </a:solidFill>
                <a:latin typeface="Open Sans"/>
                <a:ea typeface="Open Sans"/>
                <a:cs typeface="Open Sans"/>
                <a:sym typeface="Open Sans"/>
              </a:defRPr>
            </a:lvl2pPr>
            <a:lvl3pPr marL="914400" marR="0" lvl="2" indent="0" algn="l" rtl="0">
              <a:spcBef>
                <a:spcPts val="480"/>
              </a:spcBef>
              <a:buClr>
                <a:schemeClr val="dk1"/>
              </a:buClr>
              <a:buSzPct val="100000"/>
              <a:buFont typeface="Arial"/>
              <a:buNone/>
              <a:defRPr sz="2400" b="0" i="0" u="none" strike="noStrike" cap="none">
                <a:solidFill>
                  <a:schemeClr val="dk1"/>
                </a:solidFill>
                <a:latin typeface="Open Sans"/>
                <a:ea typeface="Open Sans"/>
                <a:cs typeface="Open Sans"/>
                <a:sym typeface="Open Sans"/>
              </a:defRPr>
            </a:lvl3pPr>
            <a:lvl4pPr marL="1371600" marR="0" lvl="3" indent="0" algn="l" rtl="0">
              <a:spcBef>
                <a:spcPts val="400"/>
              </a:spcBef>
              <a:buClr>
                <a:schemeClr val="dk1"/>
              </a:buClr>
              <a:buSzPct val="100000"/>
              <a:buFont typeface="Arial"/>
              <a:buNone/>
              <a:defRPr sz="2000" b="0" i="0" u="none" strike="noStrike" cap="none">
                <a:solidFill>
                  <a:schemeClr val="dk1"/>
                </a:solidFill>
                <a:latin typeface="Open Sans"/>
                <a:ea typeface="Open Sans"/>
                <a:cs typeface="Open Sans"/>
                <a:sym typeface="Open Sans"/>
              </a:defRPr>
            </a:lvl4pPr>
            <a:lvl5pPr marL="1828800" marR="0" lvl="4" indent="0" algn="l" rtl="0">
              <a:spcBef>
                <a:spcPts val="400"/>
              </a:spcBef>
              <a:buClr>
                <a:schemeClr val="dk1"/>
              </a:buClr>
              <a:buSzPct val="100000"/>
              <a:buFont typeface="Arial"/>
              <a:buNone/>
              <a:defRPr sz="2000" b="0" i="0" u="none" strike="noStrike" cap="none">
                <a:solidFill>
                  <a:schemeClr val="dk1"/>
                </a:solidFill>
                <a:latin typeface="Open Sans"/>
                <a:ea typeface="Open Sans"/>
                <a:cs typeface="Open Sans"/>
                <a:sym typeface="Open Sans"/>
              </a:defRPr>
            </a:lvl5pPr>
            <a:lvl6pPr marL="2286000" marR="0" lvl="5" indent="0" algn="l" rtl="0">
              <a:spcBef>
                <a:spcPts val="400"/>
              </a:spcBef>
              <a:buClr>
                <a:schemeClr val="dk1"/>
              </a:buClr>
              <a:buSzPct val="100000"/>
              <a:buFont typeface="Arial"/>
              <a:buNone/>
              <a:defRPr sz="2000" b="0" i="0" u="none" strike="noStrike" cap="none">
                <a:solidFill>
                  <a:schemeClr val="dk1"/>
                </a:solidFill>
                <a:latin typeface="Open Sans"/>
                <a:ea typeface="Open Sans"/>
                <a:cs typeface="Open Sans"/>
                <a:sym typeface="Open Sans"/>
              </a:defRPr>
            </a:lvl6pPr>
            <a:lvl7pPr marL="2743200" marR="0" lvl="6" indent="0" algn="l" rtl="0">
              <a:spcBef>
                <a:spcPts val="400"/>
              </a:spcBef>
              <a:buClr>
                <a:schemeClr val="dk1"/>
              </a:buClr>
              <a:buSzPct val="100000"/>
              <a:buFont typeface="Arial"/>
              <a:buNone/>
              <a:defRPr sz="2000" b="0" i="0" u="none" strike="noStrike" cap="none">
                <a:solidFill>
                  <a:schemeClr val="dk1"/>
                </a:solidFill>
                <a:latin typeface="Open Sans"/>
                <a:ea typeface="Open Sans"/>
                <a:cs typeface="Open Sans"/>
                <a:sym typeface="Open Sans"/>
              </a:defRPr>
            </a:lvl7pPr>
            <a:lvl8pPr marL="3200400" marR="0" lvl="7" indent="0" algn="l" rtl="0">
              <a:spcBef>
                <a:spcPts val="400"/>
              </a:spcBef>
              <a:buClr>
                <a:schemeClr val="dk1"/>
              </a:buClr>
              <a:buSzPct val="100000"/>
              <a:buFont typeface="Arial"/>
              <a:buNone/>
              <a:defRPr sz="2000" b="0" i="0" u="none" strike="noStrike" cap="none">
                <a:solidFill>
                  <a:schemeClr val="dk1"/>
                </a:solidFill>
                <a:latin typeface="Open Sans"/>
                <a:ea typeface="Open Sans"/>
                <a:cs typeface="Open Sans"/>
                <a:sym typeface="Open Sans"/>
              </a:defRPr>
            </a:lvl8pPr>
            <a:lvl9pPr marL="3657600" marR="0" lvl="8" indent="0" algn="l" rtl="0">
              <a:spcBef>
                <a:spcPts val="400"/>
              </a:spcBef>
              <a:buClr>
                <a:schemeClr val="dk1"/>
              </a:buClr>
              <a:buSzPct val="100000"/>
              <a:buFont typeface="Arial"/>
              <a:buNone/>
              <a:defRPr sz="2000" b="0" i="0" u="none" strike="noStrike" cap="none">
                <a:solidFill>
                  <a:schemeClr val="dk1"/>
                </a:solidFill>
                <a:latin typeface="Open Sans"/>
                <a:ea typeface="Open Sans"/>
                <a:cs typeface="Open Sans"/>
                <a:sym typeface="Open Sans"/>
              </a:defRPr>
            </a:lvl9pPr>
          </a:lstStyle>
          <a:p>
            <a:endParaRPr/>
          </a:p>
        </p:txBody>
      </p:sp>
      <p:sp>
        <p:nvSpPr>
          <p:cNvPr id="204" name="Shape 204"/>
          <p:cNvSpPr txBox="1">
            <a:spLocks noGrp="1"/>
          </p:cNvSpPr>
          <p:nvPr>
            <p:ph type="body" idx="1"/>
          </p:nvPr>
        </p:nvSpPr>
        <p:spPr>
          <a:xfrm>
            <a:off x="1792288" y="5367338"/>
            <a:ext cx="5486400" cy="804900"/>
          </a:xfrm>
          <a:prstGeom prst="rect">
            <a:avLst/>
          </a:prstGeom>
          <a:noFill/>
          <a:ln>
            <a:noFill/>
          </a:ln>
        </p:spPr>
        <p:txBody>
          <a:bodyPr wrap="square" lIns="91425" tIns="91425" rIns="91425" bIns="91425" anchor="t" anchorCtr="0"/>
          <a:lstStyle>
            <a:lvl1pPr marL="0" marR="0" lvl="0" indent="0" algn="l" rtl="0">
              <a:spcBef>
                <a:spcPts val="280"/>
              </a:spcBef>
              <a:buClr>
                <a:schemeClr val="lt2"/>
              </a:buClr>
              <a:buSzPct val="100000"/>
              <a:buFont typeface="Arial"/>
              <a:buChar char="●"/>
              <a:defRPr sz="1400" b="0" i="0" u="none" strike="noStrike" cap="none">
                <a:solidFill>
                  <a:schemeClr val="lt2"/>
                </a:solidFill>
                <a:latin typeface="Open Sans"/>
                <a:ea typeface="Open Sans"/>
                <a:cs typeface="Open Sans"/>
                <a:sym typeface="Open Sans"/>
              </a:defRPr>
            </a:lvl1pPr>
            <a:lvl2pPr marL="457200" marR="0" lvl="1" indent="0" algn="l" rtl="0">
              <a:spcBef>
                <a:spcPts val="240"/>
              </a:spcBef>
              <a:buClr>
                <a:schemeClr val="dk1"/>
              </a:buClr>
              <a:buSzPct val="100000"/>
              <a:buFont typeface="Arial"/>
              <a:buChar char="○"/>
              <a:defRPr sz="1200" b="0" i="0" u="none" strike="noStrike" cap="none">
                <a:solidFill>
                  <a:schemeClr val="dk1"/>
                </a:solidFill>
                <a:latin typeface="Open Sans"/>
                <a:ea typeface="Open Sans"/>
                <a:cs typeface="Open Sans"/>
                <a:sym typeface="Open Sans"/>
              </a:defRPr>
            </a:lvl2pPr>
            <a:lvl3pPr marL="914400" marR="0" lvl="2" indent="0" algn="l" rtl="0">
              <a:spcBef>
                <a:spcPts val="200"/>
              </a:spcBef>
              <a:buClr>
                <a:schemeClr val="dk1"/>
              </a:buClr>
              <a:buSzPct val="100000"/>
              <a:buFont typeface="Arial"/>
              <a:buChar char="■"/>
              <a:defRPr sz="1000" b="0" i="0" u="none" strike="noStrike" cap="none">
                <a:solidFill>
                  <a:schemeClr val="dk1"/>
                </a:solidFill>
                <a:latin typeface="Open Sans"/>
                <a:ea typeface="Open Sans"/>
                <a:cs typeface="Open Sans"/>
                <a:sym typeface="Open Sans"/>
              </a:defRPr>
            </a:lvl3pPr>
            <a:lvl4pPr marL="1371600" marR="0" lvl="3" indent="0" algn="l" rtl="0">
              <a:spcBef>
                <a:spcPts val="180"/>
              </a:spcBef>
              <a:buClr>
                <a:schemeClr val="dk1"/>
              </a:buClr>
              <a:buSzPct val="100000"/>
              <a:buFont typeface="Arial"/>
              <a:buChar char="●"/>
              <a:defRPr sz="900" b="0" i="0" u="none" strike="noStrike" cap="none">
                <a:solidFill>
                  <a:schemeClr val="dk1"/>
                </a:solidFill>
                <a:latin typeface="Open Sans"/>
                <a:ea typeface="Open Sans"/>
                <a:cs typeface="Open Sans"/>
                <a:sym typeface="Open Sans"/>
              </a:defRPr>
            </a:lvl4pPr>
            <a:lvl5pPr marL="1828800" marR="0" lvl="4" indent="0" algn="l" rtl="0">
              <a:spcBef>
                <a:spcPts val="180"/>
              </a:spcBef>
              <a:buClr>
                <a:schemeClr val="dk1"/>
              </a:buClr>
              <a:buSzPct val="100000"/>
              <a:buFont typeface="Arial"/>
              <a:buChar char="○"/>
              <a:defRPr sz="900" b="0" i="0" u="none" strike="noStrike" cap="none">
                <a:solidFill>
                  <a:schemeClr val="dk1"/>
                </a:solidFill>
                <a:latin typeface="Open Sans"/>
                <a:ea typeface="Open Sans"/>
                <a:cs typeface="Open Sans"/>
                <a:sym typeface="Open Sans"/>
              </a:defRPr>
            </a:lvl5pPr>
            <a:lvl6pPr marL="2286000" marR="0" lvl="5" indent="0" algn="l" rtl="0">
              <a:spcBef>
                <a:spcPts val="180"/>
              </a:spcBef>
              <a:buClr>
                <a:schemeClr val="dk1"/>
              </a:buClr>
              <a:buSzPct val="100000"/>
              <a:buFont typeface="Arial"/>
              <a:buChar char="■"/>
              <a:defRPr sz="900" b="0" i="0" u="none" strike="noStrike" cap="none">
                <a:solidFill>
                  <a:schemeClr val="dk1"/>
                </a:solidFill>
                <a:latin typeface="Open Sans"/>
                <a:ea typeface="Open Sans"/>
                <a:cs typeface="Open Sans"/>
                <a:sym typeface="Open Sans"/>
              </a:defRPr>
            </a:lvl6pPr>
            <a:lvl7pPr marL="2743200" marR="0" lvl="6" indent="0" algn="l" rtl="0">
              <a:spcBef>
                <a:spcPts val="180"/>
              </a:spcBef>
              <a:buClr>
                <a:schemeClr val="dk1"/>
              </a:buClr>
              <a:buSzPct val="100000"/>
              <a:buFont typeface="Arial"/>
              <a:buChar char="●"/>
              <a:defRPr sz="900" b="0" i="0" u="none" strike="noStrike" cap="none">
                <a:solidFill>
                  <a:schemeClr val="dk1"/>
                </a:solidFill>
                <a:latin typeface="Open Sans"/>
                <a:ea typeface="Open Sans"/>
                <a:cs typeface="Open Sans"/>
                <a:sym typeface="Open Sans"/>
              </a:defRPr>
            </a:lvl7pPr>
            <a:lvl8pPr marL="3200400" marR="0" lvl="7" indent="0" algn="l" rtl="0">
              <a:spcBef>
                <a:spcPts val="180"/>
              </a:spcBef>
              <a:buClr>
                <a:schemeClr val="dk1"/>
              </a:buClr>
              <a:buSzPct val="100000"/>
              <a:buFont typeface="Arial"/>
              <a:buChar char="○"/>
              <a:defRPr sz="900" b="0" i="0" u="none" strike="noStrike" cap="none">
                <a:solidFill>
                  <a:schemeClr val="dk1"/>
                </a:solidFill>
                <a:latin typeface="Open Sans"/>
                <a:ea typeface="Open Sans"/>
                <a:cs typeface="Open Sans"/>
                <a:sym typeface="Open Sans"/>
              </a:defRPr>
            </a:lvl8pPr>
            <a:lvl9pPr marL="3657600" marR="0" lvl="8" indent="0" algn="l" rtl="0">
              <a:spcBef>
                <a:spcPts val="180"/>
              </a:spcBef>
              <a:buClr>
                <a:schemeClr val="dk1"/>
              </a:buClr>
              <a:buSzPct val="100000"/>
              <a:buFont typeface="Arial"/>
              <a:buChar char="■"/>
              <a:defRPr sz="9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transition xmlns:p14="http://schemas.microsoft.com/office/powerpoint/2010/mai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losing">
    <p:bg>
      <p:bgPr>
        <a:blipFill rotWithShape="1">
          <a:blip r:embed="rId2">
            <a:alphaModFix/>
          </a:blip>
          <a:stretch>
            <a:fillRect/>
          </a:stretch>
        </a:blipFill>
        <a:effectLst/>
      </p:bgPr>
    </p:bg>
    <p:spTree>
      <p:nvGrpSpPr>
        <p:cNvPr id="1" name="Shape 205"/>
        <p:cNvGrpSpPr/>
        <p:nvPr/>
      </p:nvGrpSpPr>
      <p:grpSpPr>
        <a:xfrm>
          <a:off x="0" y="0"/>
          <a:ext cx="0" cy="0"/>
          <a:chOff x="0" y="0"/>
          <a:chExt cx="0" cy="0"/>
        </a:xfrm>
      </p:grpSpPr>
      <p:sp>
        <p:nvSpPr>
          <p:cNvPr id="206" name="Shape 206"/>
          <p:cNvSpPr txBox="1">
            <a:spLocks noGrp="1"/>
          </p:cNvSpPr>
          <p:nvPr>
            <p:ph type="subTitle" idx="1"/>
          </p:nvPr>
        </p:nvSpPr>
        <p:spPr>
          <a:xfrm>
            <a:off x="1371600" y="2057400"/>
            <a:ext cx="6400800" cy="2057400"/>
          </a:xfrm>
          <a:prstGeom prst="rect">
            <a:avLst/>
          </a:prstGeom>
          <a:noFill/>
          <a:ln>
            <a:noFill/>
          </a:ln>
        </p:spPr>
        <p:txBody>
          <a:bodyPr wrap="square" lIns="91425" tIns="91425" rIns="91425" bIns="91425" anchor="t" anchorCtr="0"/>
          <a:lstStyle>
            <a:lvl1pPr marL="0" marR="0" lvl="0" indent="0" algn="ctr" rtl="0">
              <a:spcBef>
                <a:spcPts val="560"/>
              </a:spcBef>
              <a:buClr>
                <a:schemeClr val="lt2"/>
              </a:buClr>
              <a:buSzPct val="100000"/>
              <a:buFont typeface="Arial"/>
              <a:buNone/>
              <a:defRPr sz="2800" b="1" i="0" u="none" strike="noStrike" cap="none">
                <a:solidFill>
                  <a:schemeClr val="lt2"/>
                </a:solidFill>
                <a:latin typeface="Open Sans"/>
                <a:ea typeface="Open Sans"/>
                <a:cs typeface="Open Sans"/>
                <a:sym typeface="Open Sans"/>
              </a:defRPr>
            </a:lvl1pPr>
            <a:lvl2pPr marL="457200" marR="0" lvl="1" indent="0" algn="ctr" rtl="0">
              <a:spcBef>
                <a:spcPts val="560"/>
              </a:spcBef>
              <a:buClr>
                <a:srgbClr val="FFD288"/>
              </a:buClr>
              <a:buSzPct val="100000"/>
              <a:buFont typeface="Arial"/>
              <a:buNone/>
              <a:defRPr sz="2800" b="0" i="0" u="none" strike="noStrike" cap="none">
                <a:solidFill>
                  <a:srgbClr val="FFD288"/>
                </a:solidFill>
                <a:latin typeface="Open Sans"/>
                <a:ea typeface="Open Sans"/>
                <a:cs typeface="Open Sans"/>
                <a:sym typeface="Open Sans"/>
              </a:defRPr>
            </a:lvl2pPr>
            <a:lvl3pPr marL="914400" marR="0" lvl="2" indent="0" algn="ctr" rtl="0">
              <a:spcBef>
                <a:spcPts val="480"/>
              </a:spcBef>
              <a:buClr>
                <a:srgbClr val="FFD288"/>
              </a:buClr>
              <a:buSzPct val="100000"/>
              <a:buFont typeface="Arial"/>
              <a:buNone/>
              <a:defRPr sz="2400" b="0" i="0" u="none" strike="noStrike" cap="none">
                <a:solidFill>
                  <a:srgbClr val="FFD288"/>
                </a:solidFill>
                <a:latin typeface="Open Sans"/>
                <a:ea typeface="Open Sans"/>
                <a:cs typeface="Open Sans"/>
                <a:sym typeface="Open Sans"/>
              </a:defRPr>
            </a:lvl3pPr>
            <a:lvl4pPr marL="1371600" marR="0" lvl="3" indent="0" algn="ctr" rtl="0">
              <a:spcBef>
                <a:spcPts val="400"/>
              </a:spcBef>
              <a:buClr>
                <a:srgbClr val="FFD288"/>
              </a:buClr>
              <a:buSzPct val="100000"/>
              <a:buFont typeface="Arial"/>
              <a:buNone/>
              <a:defRPr sz="2000" b="0" i="0" u="none" strike="noStrike" cap="none">
                <a:solidFill>
                  <a:srgbClr val="FFD288"/>
                </a:solidFill>
                <a:latin typeface="Open Sans"/>
                <a:ea typeface="Open Sans"/>
                <a:cs typeface="Open Sans"/>
                <a:sym typeface="Open Sans"/>
              </a:defRPr>
            </a:lvl4pPr>
            <a:lvl5pPr marL="1828800" marR="0" lvl="4" indent="0" algn="ctr" rtl="0">
              <a:spcBef>
                <a:spcPts val="400"/>
              </a:spcBef>
              <a:buClr>
                <a:srgbClr val="FFD288"/>
              </a:buClr>
              <a:buSzPct val="100000"/>
              <a:buFont typeface="Arial"/>
              <a:buNone/>
              <a:defRPr sz="2000" b="0" i="0" u="none" strike="noStrike" cap="none">
                <a:solidFill>
                  <a:srgbClr val="FFD288"/>
                </a:solidFill>
                <a:latin typeface="Open Sans"/>
                <a:ea typeface="Open Sans"/>
                <a:cs typeface="Open Sans"/>
                <a:sym typeface="Open Sans"/>
              </a:defRPr>
            </a:lvl5pPr>
            <a:lvl6pPr marL="2286000" marR="0" lvl="5" indent="0" algn="ctr" rtl="0">
              <a:spcBef>
                <a:spcPts val="400"/>
              </a:spcBef>
              <a:buClr>
                <a:srgbClr val="FFD288"/>
              </a:buClr>
              <a:buSzPct val="100000"/>
              <a:buFont typeface="Arial"/>
              <a:buNone/>
              <a:defRPr sz="2000" b="0" i="0" u="none" strike="noStrike" cap="none">
                <a:solidFill>
                  <a:srgbClr val="FFD288"/>
                </a:solidFill>
                <a:latin typeface="Open Sans"/>
                <a:ea typeface="Open Sans"/>
                <a:cs typeface="Open Sans"/>
                <a:sym typeface="Open Sans"/>
              </a:defRPr>
            </a:lvl6pPr>
            <a:lvl7pPr marL="2743200" marR="0" lvl="6" indent="0" algn="ctr" rtl="0">
              <a:spcBef>
                <a:spcPts val="400"/>
              </a:spcBef>
              <a:buClr>
                <a:srgbClr val="FFD288"/>
              </a:buClr>
              <a:buSzPct val="100000"/>
              <a:buFont typeface="Arial"/>
              <a:buNone/>
              <a:defRPr sz="2000" b="0" i="0" u="none" strike="noStrike" cap="none">
                <a:solidFill>
                  <a:srgbClr val="FFD288"/>
                </a:solidFill>
                <a:latin typeface="Open Sans"/>
                <a:ea typeface="Open Sans"/>
                <a:cs typeface="Open Sans"/>
                <a:sym typeface="Open Sans"/>
              </a:defRPr>
            </a:lvl7pPr>
            <a:lvl8pPr marL="3200400" marR="0" lvl="7" indent="0" algn="ctr" rtl="0">
              <a:spcBef>
                <a:spcPts val="400"/>
              </a:spcBef>
              <a:buClr>
                <a:srgbClr val="FFD288"/>
              </a:buClr>
              <a:buSzPct val="100000"/>
              <a:buFont typeface="Arial"/>
              <a:buNone/>
              <a:defRPr sz="2000" b="0" i="0" u="none" strike="noStrike" cap="none">
                <a:solidFill>
                  <a:srgbClr val="FFD288"/>
                </a:solidFill>
                <a:latin typeface="Open Sans"/>
                <a:ea typeface="Open Sans"/>
                <a:cs typeface="Open Sans"/>
                <a:sym typeface="Open Sans"/>
              </a:defRPr>
            </a:lvl8pPr>
            <a:lvl9pPr marL="3657600" marR="0" lvl="8" indent="0" algn="ctr" rtl="0">
              <a:spcBef>
                <a:spcPts val="400"/>
              </a:spcBef>
              <a:buClr>
                <a:srgbClr val="FFD288"/>
              </a:buClr>
              <a:buSzPct val="100000"/>
              <a:buFont typeface="Arial"/>
              <a:buNone/>
              <a:defRPr sz="2000" b="0" i="0" u="none" strike="noStrike" cap="none">
                <a:solidFill>
                  <a:srgbClr val="FFD288"/>
                </a:solidFill>
                <a:latin typeface="Open Sans"/>
                <a:ea typeface="Open Sans"/>
                <a:cs typeface="Open Sans"/>
                <a:sym typeface="Open Sans"/>
              </a:defRPr>
            </a:lvl9pPr>
          </a:lstStyle>
          <a:p>
            <a:endParaRPr/>
          </a:p>
        </p:txBody>
      </p:sp>
      <p:sp>
        <p:nvSpPr>
          <p:cNvPr id="207" name="Shape 207"/>
          <p:cNvSpPr txBox="1">
            <a:spLocks noGrp="1"/>
          </p:cNvSpPr>
          <p:nvPr>
            <p:ph type="body" idx="2"/>
          </p:nvPr>
        </p:nvSpPr>
        <p:spPr>
          <a:xfrm>
            <a:off x="2286000" y="6272784"/>
            <a:ext cx="5105400" cy="183000"/>
          </a:xfrm>
          <a:prstGeom prst="rect">
            <a:avLst/>
          </a:prstGeom>
          <a:noFill/>
          <a:ln>
            <a:noFill/>
          </a:ln>
        </p:spPr>
        <p:txBody>
          <a:bodyPr wrap="square" lIns="91425" tIns="91425" rIns="91425" bIns="91425" anchor="t" anchorCtr="0"/>
          <a:lstStyle>
            <a:lvl1pPr marL="342900" marR="0" lvl="0" indent="-342900" algn="l" rtl="0">
              <a:spcBef>
                <a:spcPts val="200"/>
              </a:spcBef>
              <a:buClr>
                <a:schemeClr val="lt2"/>
              </a:buClr>
              <a:buSzPct val="100000"/>
              <a:buFont typeface="Arial"/>
              <a:buChar char="●"/>
              <a:defRPr sz="1000" b="0" i="0" u="none" strike="noStrike" cap="none">
                <a:solidFill>
                  <a:schemeClr val="lt2"/>
                </a:solidFill>
                <a:latin typeface="Open Sans"/>
                <a:ea typeface="Open Sans"/>
                <a:cs typeface="Open Sans"/>
                <a:sym typeface="Open San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Open Sans"/>
                <a:ea typeface="Open Sans"/>
                <a:cs typeface="Open Sans"/>
                <a:sym typeface="Open San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Open Sans"/>
                <a:ea typeface="Open Sans"/>
                <a:cs typeface="Open Sans"/>
                <a:sym typeface="Open San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
        <p:nvSpPr>
          <p:cNvPr id="208" name="Shape 208"/>
          <p:cNvSpPr txBox="1">
            <a:spLocks noGrp="1"/>
          </p:cNvSpPr>
          <p:nvPr>
            <p:ph type="body" idx="3"/>
          </p:nvPr>
        </p:nvSpPr>
        <p:spPr>
          <a:xfrm>
            <a:off x="2286000" y="6464808"/>
            <a:ext cx="5105400" cy="228600"/>
          </a:xfrm>
          <a:prstGeom prst="rect">
            <a:avLst/>
          </a:prstGeom>
          <a:noFill/>
          <a:ln>
            <a:noFill/>
          </a:ln>
        </p:spPr>
        <p:txBody>
          <a:bodyPr wrap="square" lIns="91425" tIns="91425" rIns="91425" bIns="91425" anchor="t" anchorCtr="0"/>
          <a:lstStyle>
            <a:lvl1pPr marL="342900" marR="0" lvl="0" indent="-342900" algn="l" rtl="0">
              <a:spcBef>
                <a:spcPts val="200"/>
              </a:spcBef>
              <a:buClr>
                <a:schemeClr val="lt2"/>
              </a:buClr>
              <a:buSzPct val="100000"/>
              <a:buFont typeface="Arial"/>
              <a:buChar char="●"/>
              <a:defRPr sz="1000" b="0" i="0" u="none" strike="noStrike" cap="none">
                <a:solidFill>
                  <a:schemeClr val="lt2"/>
                </a:solidFill>
                <a:latin typeface="Open Sans"/>
                <a:ea typeface="Open Sans"/>
                <a:cs typeface="Open Sans"/>
                <a:sym typeface="Open San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Open Sans"/>
                <a:ea typeface="Open Sans"/>
                <a:cs typeface="Open Sans"/>
                <a:sym typeface="Open San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Open Sans"/>
                <a:ea typeface="Open Sans"/>
                <a:cs typeface="Open Sans"/>
                <a:sym typeface="Open San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transition xmlns:p14="http://schemas.microsoft.com/office/powerpoint/2010/mai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37" name="Shape 37"/>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3_Title Slide">
    <p:spTree>
      <p:nvGrpSpPr>
        <p:cNvPr id="1" name="Shape 40"/>
        <p:cNvGrpSpPr/>
        <p:nvPr/>
      </p:nvGrpSpPr>
      <p:grpSpPr>
        <a:xfrm>
          <a:off x="0" y="0"/>
          <a:ext cx="0" cy="0"/>
          <a:chOff x="0" y="0"/>
          <a:chExt cx="0" cy="0"/>
        </a:xfrm>
      </p:grpSpPr>
      <p:pic>
        <p:nvPicPr>
          <p:cNvPr id="41" name="Shape 4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212341" y="899"/>
            <a:ext cx="2006651" cy="1551963"/>
          </a:xfrm>
          <a:prstGeom prst="rect">
            <a:avLst/>
          </a:prstGeom>
          <a:noFill/>
          <a:ln>
            <a:noFill/>
          </a:ln>
        </p:spPr>
      </p:pic>
      <p:sp>
        <p:nvSpPr>
          <p:cNvPr id="42" name="Shape 42"/>
          <p:cNvSpPr/>
          <p:nvPr/>
        </p:nvSpPr>
        <p:spPr>
          <a:xfrm>
            <a:off x="0" y="3191188"/>
            <a:ext cx="9144000" cy="3666811"/>
          </a:xfrm>
          <a:prstGeom prst="rect">
            <a:avLst/>
          </a:prstGeom>
          <a:solidFill>
            <a:srgbClr val="F59F20"/>
          </a:solidFill>
          <a:ln>
            <a:noFill/>
          </a:ln>
        </p:spPr>
        <p:txBody>
          <a:bodyPr wrap="square" lIns="91425" tIns="45700" rIns="91425" bIns="45700" anchor="ctr" anchorCtr="0">
            <a:noAutofit/>
          </a:bodyPr>
          <a:lstStyle/>
          <a:p>
            <a:pPr marL="0" marR="0" lvl="0" indent="0" algn="ctr" rtl="0">
              <a:spcBef>
                <a:spcPts val="0"/>
              </a:spcBef>
              <a:buSzPct val="25000"/>
              <a:buNone/>
            </a:pPr>
            <a:endParaRPr sz="1800">
              <a:solidFill>
                <a:schemeClr val="lt1"/>
              </a:solidFill>
              <a:latin typeface="Calibri"/>
              <a:ea typeface="Calibri"/>
              <a:cs typeface="Calibri"/>
              <a:sym typeface="Calibri"/>
            </a:endParaRPr>
          </a:p>
        </p:txBody>
      </p:sp>
      <p:pic>
        <p:nvPicPr>
          <p:cNvPr id="43" name="Shape 43"/>
          <p:cNvPicPr preferRelativeResize="0"/>
          <p:nvPr/>
        </p:nvPicPr>
        <p:blipFill rotWithShape="1">
          <a:blip r:embed="rId3">
            <a:alphaModFix/>
          </a:blip>
          <a:srcRect/>
          <a:stretch/>
        </p:blipFill>
        <p:spPr>
          <a:xfrm>
            <a:off x="4191000" y="1524000"/>
            <a:ext cx="5303520" cy="5303520"/>
          </a:xfrm>
          <a:prstGeom prst="rect">
            <a:avLst/>
          </a:prstGeom>
          <a:noFill/>
          <a:ln>
            <a:noFill/>
          </a:ln>
        </p:spPr>
      </p:pic>
      <p:sp>
        <p:nvSpPr>
          <p:cNvPr id="44" name="Shape 44"/>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pic>
        <p:nvPicPr>
          <p:cNvPr id="47" name="Shape 4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38200" y="609600"/>
            <a:ext cx="3801420" cy="1182439"/>
          </a:xfrm>
          <a:prstGeom prst="rect">
            <a:avLst/>
          </a:prstGeom>
          <a:noFill/>
          <a:ln>
            <a:noFill/>
          </a:ln>
        </p:spPr>
      </p:pic>
      <p:sp>
        <p:nvSpPr>
          <p:cNvPr id="48" name="Shape 48"/>
          <p:cNvSpPr txBox="1">
            <a:spLocks noGrp="1"/>
          </p:cNvSpPr>
          <p:nvPr>
            <p:ph type="ctrTitle"/>
          </p:nvPr>
        </p:nvSpPr>
        <p:spPr>
          <a:xfrm>
            <a:off x="914400" y="3787775"/>
            <a:ext cx="7315200" cy="1241425"/>
          </a:xfrm>
          <a:prstGeom prst="rect">
            <a:avLst/>
          </a:prstGeom>
          <a:noFill/>
          <a:ln>
            <a:noFill/>
          </a:ln>
        </p:spPr>
        <p:txBody>
          <a:bodyPr wrap="square" lIns="91425" tIns="91425" rIns="91425" bIns="91425" anchor="ctr" anchorCtr="0"/>
          <a:lstStyle>
            <a:lvl1pPr marL="0" marR="0" lvl="0" indent="0" algn="l" rtl="0">
              <a:spcBef>
                <a:spcPts val="0"/>
              </a:spcBef>
              <a:buClr>
                <a:schemeClr val="lt1"/>
              </a:buClr>
              <a:buSzPct val="100000"/>
              <a:buFont typeface="Calibri"/>
              <a:buNone/>
              <a:defRPr sz="4400" b="0" i="0" u="none" strike="noStrike" cap="none">
                <a:solidFill>
                  <a:schemeClr val="lt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49" name="Shape 49"/>
          <p:cNvSpPr txBox="1">
            <a:spLocks noGrp="1"/>
          </p:cNvSpPr>
          <p:nvPr>
            <p:ph type="subTitle" idx="1"/>
          </p:nvPr>
        </p:nvSpPr>
        <p:spPr>
          <a:xfrm>
            <a:off x="914400" y="4953000"/>
            <a:ext cx="7315200" cy="762000"/>
          </a:xfrm>
          <a:prstGeom prst="rect">
            <a:avLst/>
          </a:prstGeom>
          <a:noFill/>
          <a:ln>
            <a:noFill/>
          </a:ln>
        </p:spPr>
        <p:txBody>
          <a:bodyPr wrap="square" lIns="91425" tIns="91425" rIns="91425" bIns="91425" anchor="t" anchorCtr="0"/>
          <a:lstStyle>
            <a:lvl1pPr marL="0" marR="0" lvl="0" indent="0" algn="l" rtl="0">
              <a:spcBef>
                <a:spcPts val="640"/>
              </a:spcBef>
              <a:buClr>
                <a:schemeClr val="lt1"/>
              </a:buClr>
              <a:buSzPct val="100000"/>
              <a:buFont typeface="Arial"/>
              <a:buNone/>
              <a:defRPr sz="3200" b="0" i="0" u="none" strike="noStrike" cap="none">
                <a:solidFill>
                  <a:schemeClr val="lt1"/>
                </a:solidFill>
                <a:latin typeface="Calibri"/>
                <a:ea typeface="Calibri"/>
                <a:cs typeface="Calibri"/>
                <a:sym typeface="Calibri"/>
              </a:defRPr>
            </a:lvl1pPr>
            <a:lvl2pPr marL="457200" marR="0" lvl="1" indent="0" algn="ctr" rtl="0">
              <a:spcBef>
                <a:spcPts val="560"/>
              </a:spcBef>
              <a:buClr>
                <a:srgbClr val="888888"/>
              </a:buClr>
              <a:buSzPct val="1000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SzPct val="1000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50"/>
        <p:cNvGrpSpPr/>
        <p:nvPr/>
      </p:nvGrpSpPr>
      <p:grpSpPr>
        <a:xfrm>
          <a:off x="0" y="0"/>
          <a:ext cx="0" cy="0"/>
          <a:chOff x="0" y="0"/>
          <a:chExt cx="0" cy="0"/>
        </a:xfrm>
      </p:grpSpPr>
      <p:pic>
        <p:nvPicPr>
          <p:cNvPr id="51" name="Shape 5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324600" y="3657600"/>
            <a:ext cx="2005081" cy="1550749"/>
          </a:xfrm>
          <a:prstGeom prst="rect">
            <a:avLst/>
          </a:prstGeom>
          <a:noFill/>
          <a:ln>
            <a:noFill/>
          </a:ln>
        </p:spPr>
      </p:pic>
      <p:sp>
        <p:nvSpPr>
          <p:cNvPr id="52" name="Shape 52"/>
          <p:cNvSpPr/>
          <p:nvPr/>
        </p:nvSpPr>
        <p:spPr>
          <a:xfrm>
            <a:off x="0" y="3191189"/>
            <a:ext cx="9144000" cy="3657600"/>
          </a:xfrm>
          <a:prstGeom prst="rect">
            <a:avLst/>
          </a:prstGeom>
          <a:solidFill>
            <a:srgbClr val="F59F20"/>
          </a:solidFill>
          <a:ln>
            <a:noFill/>
          </a:ln>
        </p:spPr>
        <p:txBody>
          <a:bodyPr wrap="square" lIns="91425" tIns="45700" rIns="91425" bIns="45700" anchor="ctr" anchorCtr="0">
            <a:noAutofit/>
          </a:bodyPr>
          <a:lstStyle/>
          <a:p>
            <a:pPr marL="0" marR="0" lvl="0" indent="0" algn="ctr" rtl="0">
              <a:spcBef>
                <a:spcPts val="0"/>
              </a:spcBef>
              <a:buSzPct val="25000"/>
              <a:buNone/>
            </a:pPr>
            <a:endParaRPr sz="1800">
              <a:solidFill>
                <a:schemeClr val="lt1"/>
              </a:solidFill>
              <a:latin typeface="Calibri"/>
              <a:ea typeface="Calibri"/>
              <a:cs typeface="Calibri"/>
              <a:sym typeface="Calibri"/>
            </a:endParaRPr>
          </a:p>
        </p:txBody>
      </p:sp>
      <p:sp>
        <p:nvSpPr>
          <p:cNvPr id="53" name="Shape 53"/>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pic>
        <p:nvPicPr>
          <p:cNvPr id="56" name="Shape 5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47725" y="1371600"/>
            <a:ext cx="3801420" cy="1182439"/>
          </a:xfrm>
          <a:prstGeom prst="rect">
            <a:avLst/>
          </a:prstGeom>
          <a:noFill/>
          <a:ln>
            <a:noFill/>
          </a:ln>
        </p:spPr>
      </p:pic>
      <p:sp>
        <p:nvSpPr>
          <p:cNvPr id="57" name="Shape 57"/>
          <p:cNvSpPr txBox="1">
            <a:spLocks noGrp="1"/>
          </p:cNvSpPr>
          <p:nvPr>
            <p:ph type="ctrTitle"/>
          </p:nvPr>
        </p:nvSpPr>
        <p:spPr>
          <a:xfrm>
            <a:off x="914400" y="3787775"/>
            <a:ext cx="7315200" cy="1241425"/>
          </a:xfrm>
          <a:prstGeom prst="rect">
            <a:avLst/>
          </a:prstGeom>
          <a:noFill/>
          <a:ln>
            <a:noFill/>
          </a:ln>
        </p:spPr>
        <p:txBody>
          <a:bodyPr wrap="square" lIns="91425" tIns="91425" rIns="91425" bIns="91425" anchor="ctr" anchorCtr="0"/>
          <a:lstStyle>
            <a:lvl1pPr marL="0" marR="0" lvl="0" indent="0" algn="l" rtl="0">
              <a:spcBef>
                <a:spcPts val="0"/>
              </a:spcBef>
              <a:buClr>
                <a:schemeClr val="lt1"/>
              </a:buClr>
              <a:buSzPct val="100000"/>
              <a:buFont typeface="Calibri"/>
              <a:buNone/>
              <a:defRPr sz="4400" b="0" i="0" u="none" strike="noStrike" cap="none">
                <a:solidFill>
                  <a:schemeClr val="lt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58" name="Shape 58"/>
          <p:cNvSpPr txBox="1">
            <a:spLocks noGrp="1"/>
          </p:cNvSpPr>
          <p:nvPr>
            <p:ph type="subTitle" idx="1"/>
          </p:nvPr>
        </p:nvSpPr>
        <p:spPr>
          <a:xfrm>
            <a:off x="914400" y="4953000"/>
            <a:ext cx="7315200" cy="762000"/>
          </a:xfrm>
          <a:prstGeom prst="rect">
            <a:avLst/>
          </a:prstGeom>
          <a:noFill/>
          <a:ln>
            <a:noFill/>
          </a:ln>
        </p:spPr>
        <p:txBody>
          <a:bodyPr wrap="square" lIns="91425" tIns="91425" rIns="91425" bIns="91425" anchor="t" anchorCtr="0"/>
          <a:lstStyle>
            <a:lvl1pPr marL="0" marR="0" lvl="0" indent="0" algn="l" rtl="0">
              <a:spcBef>
                <a:spcPts val="640"/>
              </a:spcBef>
              <a:buClr>
                <a:schemeClr val="lt1"/>
              </a:buClr>
              <a:buSzPct val="100000"/>
              <a:buFont typeface="Arial"/>
              <a:buNone/>
              <a:defRPr sz="3200" b="0" i="0" u="none" strike="noStrike" cap="none">
                <a:solidFill>
                  <a:schemeClr val="lt1"/>
                </a:solidFill>
                <a:latin typeface="Calibri"/>
                <a:ea typeface="Calibri"/>
                <a:cs typeface="Calibri"/>
                <a:sym typeface="Calibri"/>
              </a:defRPr>
            </a:lvl1pPr>
            <a:lvl2pPr marL="457200" marR="0" lvl="1" indent="0" algn="ctr" rtl="0">
              <a:spcBef>
                <a:spcPts val="560"/>
              </a:spcBef>
              <a:buClr>
                <a:srgbClr val="888888"/>
              </a:buClr>
              <a:buSzPct val="1000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SzPct val="1000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59" name="Shape 5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334000" y="155081"/>
            <a:ext cx="3011359" cy="2883662"/>
          </a:xfrm>
          <a:prstGeom prst="rect">
            <a:avLst/>
          </a:prstGeom>
          <a:noFill/>
          <a:ln>
            <a:noFill/>
          </a:ln>
        </p:spPr>
      </p:pic>
      <p:pic>
        <p:nvPicPr>
          <p:cNvPr id="60" name="Shape 60"/>
          <p:cNvPicPr preferRelativeResize="0"/>
          <p:nvPr/>
        </p:nvPicPr>
        <p:blipFill rotWithShape="1">
          <a:blip r:embed="rId5" cstate="screen">
            <a:alphaModFix/>
            <a:extLst>
              <a:ext uri="{28A0092B-C50C-407E-A947-70E740481C1C}">
                <a14:useLocalDpi xmlns:a14="http://schemas.microsoft.com/office/drawing/2010/main"/>
              </a:ext>
            </a:extLst>
          </a:blip>
          <a:srcRect t="31435"/>
          <a:stretch/>
        </p:blipFill>
        <p:spPr>
          <a:xfrm>
            <a:off x="4191000" y="3191188"/>
            <a:ext cx="5303520" cy="3636331"/>
          </a:xfrm>
          <a:prstGeom prst="rect">
            <a:avLst/>
          </a:prstGeom>
          <a:noFill/>
          <a:ln>
            <a:noFill/>
          </a:ln>
        </p:spPr>
      </p:pic>
      <p:pic>
        <p:nvPicPr>
          <p:cNvPr id="61" name="Shape 61"/>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47725" y="1"/>
            <a:ext cx="1317134" cy="101840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62"/>
        <p:cNvGrpSpPr/>
        <p:nvPr/>
      </p:nvGrpSpPr>
      <p:grpSpPr>
        <a:xfrm>
          <a:off x="0" y="0"/>
          <a:ext cx="0" cy="0"/>
          <a:chOff x="0" y="0"/>
          <a:chExt cx="0" cy="0"/>
        </a:xfrm>
      </p:grpSpPr>
      <p:pic>
        <p:nvPicPr>
          <p:cNvPr id="63" name="Shape 6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324600" y="3657600"/>
            <a:ext cx="2005081" cy="1550749"/>
          </a:xfrm>
          <a:prstGeom prst="rect">
            <a:avLst/>
          </a:prstGeom>
          <a:noFill/>
          <a:ln>
            <a:noFill/>
          </a:ln>
        </p:spPr>
      </p:pic>
      <p:sp>
        <p:nvSpPr>
          <p:cNvPr id="64" name="Shape 64"/>
          <p:cNvSpPr/>
          <p:nvPr/>
        </p:nvSpPr>
        <p:spPr>
          <a:xfrm>
            <a:off x="0" y="3191189"/>
            <a:ext cx="9144000" cy="3657600"/>
          </a:xfrm>
          <a:prstGeom prst="rect">
            <a:avLst/>
          </a:prstGeom>
          <a:solidFill>
            <a:srgbClr val="F59F20"/>
          </a:solidFill>
          <a:ln>
            <a:noFill/>
          </a:ln>
        </p:spPr>
        <p:txBody>
          <a:bodyPr wrap="square" lIns="91425" tIns="45700" rIns="91425" bIns="45700" anchor="ctr" anchorCtr="0">
            <a:noAutofit/>
          </a:bodyPr>
          <a:lstStyle/>
          <a:p>
            <a:pPr marL="0" marR="0" lvl="0" indent="0" algn="ctr" rtl="0">
              <a:spcBef>
                <a:spcPts val="0"/>
              </a:spcBef>
              <a:buSzPct val="25000"/>
              <a:buNone/>
            </a:pPr>
            <a:endParaRPr sz="1800">
              <a:solidFill>
                <a:schemeClr val="lt1"/>
              </a:solidFill>
              <a:latin typeface="Calibri"/>
              <a:ea typeface="Calibri"/>
              <a:cs typeface="Calibri"/>
              <a:sym typeface="Calibri"/>
            </a:endParaRPr>
          </a:p>
        </p:txBody>
      </p:sp>
      <p:sp>
        <p:nvSpPr>
          <p:cNvPr id="65" name="Shape 65"/>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pic>
        <p:nvPicPr>
          <p:cNvPr id="68" name="Shape 6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47725" y="1371600"/>
            <a:ext cx="3801420" cy="1182439"/>
          </a:xfrm>
          <a:prstGeom prst="rect">
            <a:avLst/>
          </a:prstGeom>
          <a:noFill/>
          <a:ln>
            <a:noFill/>
          </a:ln>
        </p:spPr>
      </p:pic>
      <p:sp>
        <p:nvSpPr>
          <p:cNvPr id="69" name="Shape 69"/>
          <p:cNvSpPr txBox="1">
            <a:spLocks noGrp="1"/>
          </p:cNvSpPr>
          <p:nvPr>
            <p:ph type="ctrTitle"/>
          </p:nvPr>
        </p:nvSpPr>
        <p:spPr>
          <a:xfrm>
            <a:off x="914400" y="3787775"/>
            <a:ext cx="7315200" cy="1241425"/>
          </a:xfrm>
          <a:prstGeom prst="rect">
            <a:avLst/>
          </a:prstGeom>
          <a:noFill/>
          <a:ln>
            <a:noFill/>
          </a:ln>
        </p:spPr>
        <p:txBody>
          <a:bodyPr wrap="square" lIns="91425" tIns="91425" rIns="91425" bIns="91425" anchor="ctr" anchorCtr="0"/>
          <a:lstStyle>
            <a:lvl1pPr marL="0" marR="0" lvl="0" indent="0" algn="l" rtl="0">
              <a:spcBef>
                <a:spcPts val="0"/>
              </a:spcBef>
              <a:buClr>
                <a:schemeClr val="lt1"/>
              </a:buClr>
              <a:buSzPct val="100000"/>
              <a:buFont typeface="Calibri"/>
              <a:buNone/>
              <a:defRPr sz="4400" b="0" i="0" u="none" strike="noStrike" cap="none">
                <a:solidFill>
                  <a:schemeClr val="lt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70" name="Shape 70"/>
          <p:cNvSpPr txBox="1">
            <a:spLocks noGrp="1"/>
          </p:cNvSpPr>
          <p:nvPr>
            <p:ph type="subTitle" idx="1"/>
          </p:nvPr>
        </p:nvSpPr>
        <p:spPr>
          <a:xfrm>
            <a:off x="914400" y="4953000"/>
            <a:ext cx="7315200" cy="762000"/>
          </a:xfrm>
          <a:prstGeom prst="rect">
            <a:avLst/>
          </a:prstGeom>
          <a:noFill/>
          <a:ln>
            <a:noFill/>
          </a:ln>
        </p:spPr>
        <p:txBody>
          <a:bodyPr wrap="square" lIns="91425" tIns="91425" rIns="91425" bIns="91425" anchor="t" anchorCtr="0"/>
          <a:lstStyle>
            <a:lvl1pPr marL="0" marR="0" lvl="0" indent="0" algn="l" rtl="0">
              <a:spcBef>
                <a:spcPts val="640"/>
              </a:spcBef>
              <a:buClr>
                <a:schemeClr val="lt1"/>
              </a:buClr>
              <a:buSzPct val="100000"/>
              <a:buFont typeface="Arial"/>
              <a:buNone/>
              <a:defRPr sz="3200" b="0" i="0" u="none" strike="noStrike" cap="none">
                <a:solidFill>
                  <a:schemeClr val="lt1"/>
                </a:solidFill>
                <a:latin typeface="Calibri"/>
                <a:ea typeface="Calibri"/>
                <a:cs typeface="Calibri"/>
                <a:sym typeface="Calibri"/>
              </a:defRPr>
            </a:lvl1pPr>
            <a:lvl2pPr marL="457200" marR="0" lvl="1" indent="0" algn="ctr" rtl="0">
              <a:spcBef>
                <a:spcPts val="560"/>
              </a:spcBef>
              <a:buClr>
                <a:srgbClr val="888888"/>
              </a:buClr>
              <a:buSzPct val="1000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SzPct val="1000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71" name="Shape 71"/>
          <p:cNvPicPr preferRelativeResize="0"/>
          <p:nvPr/>
        </p:nvPicPr>
        <p:blipFill rotWithShape="1">
          <a:blip r:embed="rId4" cstate="screen">
            <a:alphaModFix/>
            <a:extLst>
              <a:ext uri="{28A0092B-C50C-407E-A947-70E740481C1C}">
                <a14:useLocalDpi xmlns:a14="http://schemas.microsoft.com/office/drawing/2010/main"/>
              </a:ext>
            </a:extLst>
          </a:blip>
          <a:srcRect t="31435"/>
          <a:stretch/>
        </p:blipFill>
        <p:spPr>
          <a:xfrm>
            <a:off x="4191000" y="3191188"/>
            <a:ext cx="5303520" cy="3636331"/>
          </a:xfrm>
          <a:prstGeom prst="rect">
            <a:avLst/>
          </a:prstGeom>
          <a:noFill/>
          <a:ln>
            <a:noFill/>
          </a:ln>
        </p:spPr>
      </p:pic>
      <p:pic>
        <p:nvPicPr>
          <p:cNvPr id="72" name="Shape 7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47725" y="1"/>
            <a:ext cx="1317134" cy="1018404"/>
          </a:xfrm>
          <a:prstGeom prst="rect">
            <a:avLst/>
          </a:prstGeom>
          <a:noFill/>
          <a:ln>
            <a:noFill/>
          </a:ln>
        </p:spPr>
      </p:pic>
      <p:pic>
        <p:nvPicPr>
          <p:cNvPr id="73" name="Shape 73"/>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819400" y="98552"/>
            <a:ext cx="821465" cy="821465"/>
          </a:xfrm>
          <a:prstGeom prst="rect">
            <a:avLst/>
          </a:prstGeom>
          <a:noFill/>
          <a:ln>
            <a:noFill/>
          </a:ln>
        </p:spPr>
      </p:pic>
      <p:pic>
        <p:nvPicPr>
          <p:cNvPr id="74" name="Shape 74"/>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720465" y="98552"/>
            <a:ext cx="821465" cy="821465"/>
          </a:xfrm>
          <a:prstGeom prst="rect">
            <a:avLst/>
          </a:prstGeom>
          <a:noFill/>
          <a:ln>
            <a:noFill/>
          </a:ln>
        </p:spPr>
      </p:pic>
      <p:pic>
        <p:nvPicPr>
          <p:cNvPr id="75" name="Shape 75"/>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4663440" y="98552"/>
            <a:ext cx="821465" cy="821465"/>
          </a:xfrm>
          <a:prstGeom prst="rect">
            <a:avLst/>
          </a:prstGeom>
          <a:noFill/>
          <a:ln>
            <a:noFill/>
          </a:ln>
        </p:spPr>
      </p:pic>
      <p:pic>
        <p:nvPicPr>
          <p:cNvPr id="76" name="Shape 76"/>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5577840" y="98552"/>
            <a:ext cx="821465" cy="821465"/>
          </a:xfrm>
          <a:prstGeom prst="rect">
            <a:avLst/>
          </a:prstGeom>
          <a:noFill/>
          <a:ln>
            <a:noFill/>
          </a:ln>
        </p:spPr>
      </p:pic>
      <p:pic>
        <p:nvPicPr>
          <p:cNvPr id="77" name="Shape 77"/>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6492240" y="98552"/>
            <a:ext cx="821465" cy="821465"/>
          </a:xfrm>
          <a:prstGeom prst="rect">
            <a:avLst/>
          </a:prstGeom>
          <a:noFill/>
          <a:ln>
            <a:noFill/>
          </a:ln>
        </p:spPr>
      </p:pic>
      <p:pic>
        <p:nvPicPr>
          <p:cNvPr id="78" name="Shape 78"/>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7406640" y="98552"/>
            <a:ext cx="821465" cy="82146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4_Title Slide">
    <p:spTree>
      <p:nvGrpSpPr>
        <p:cNvPr id="1" name="Shape 79"/>
        <p:cNvGrpSpPr/>
        <p:nvPr/>
      </p:nvGrpSpPr>
      <p:grpSpPr>
        <a:xfrm>
          <a:off x="0" y="0"/>
          <a:ext cx="0" cy="0"/>
          <a:chOff x="0" y="0"/>
          <a:chExt cx="0" cy="0"/>
        </a:xfrm>
      </p:grpSpPr>
      <p:pic>
        <p:nvPicPr>
          <p:cNvPr id="80" name="Shape 8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324600" y="3657600"/>
            <a:ext cx="2005081" cy="1550749"/>
          </a:xfrm>
          <a:prstGeom prst="rect">
            <a:avLst/>
          </a:prstGeom>
          <a:noFill/>
          <a:ln>
            <a:noFill/>
          </a:ln>
        </p:spPr>
      </p:pic>
      <p:sp>
        <p:nvSpPr>
          <p:cNvPr id="81" name="Shape 81"/>
          <p:cNvSpPr/>
          <p:nvPr/>
        </p:nvSpPr>
        <p:spPr>
          <a:xfrm>
            <a:off x="0" y="3191189"/>
            <a:ext cx="9144000" cy="3657600"/>
          </a:xfrm>
          <a:prstGeom prst="rect">
            <a:avLst/>
          </a:prstGeom>
          <a:solidFill>
            <a:srgbClr val="F59F20"/>
          </a:solidFill>
          <a:ln>
            <a:noFill/>
          </a:ln>
        </p:spPr>
        <p:txBody>
          <a:bodyPr wrap="square" lIns="91425" tIns="45700" rIns="91425" bIns="45700" anchor="ctr" anchorCtr="0">
            <a:noAutofit/>
          </a:bodyPr>
          <a:lstStyle/>
          <a:p>
            <a:pPr marL="0" marR="0" lvl="0" indent="0" algn="ctr" rtl="0">
              <a:spcBef>
                <a:spcPts val="0"/>
              </a:spcBef>
              <a:buSzPct val="25000"/>
              <a:buNone/>
            </a:pPr>
            <a:endParaRPr sz="1800">
              <a:solidFill>
                <a:schemeClr val="lt1"/>
              </a:solidFill>
              <a:latin typeface="Calibri"/>
              <a:ea typeface="Calibri"/>
              <a:cs typeface="Calibri"/>
              <a:sym typeface="Calibri"/>
            </a:endParaRPr>
          </a:p>
        </p:txBody>
      </p:sp>
      <p:sp>
        <p:nvSpPr>
          <p:cNvPr id="82" name="Shape 82"/>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pic>
        <p:nvPicPr>
          <p:cNvPr id="85" name="Shape 8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47725" y="1483634"/>
            <a:ext cx="3801420" cy="1182439"/>
          </a:xfrm>
          <a:prstGeom prst="rect">
            <a:avLst/>
          </a:prstGeom>
          <a:noFill/>
          <a:ln>
            <a:noFill/>
          </a:ln>
        </p:spPr>
      </p:pic>
      <p:sp>
        <p:nvSpPr>
          <p:cNvPr id="86" name="Shape 86"/>
          <p:cNvSpPr txBox="1">
            <a:spLocks noGrp="1"/>
          </p:cNvSpPr>
          <p:nvPr>
            <p:ph type="ctrTitle"/>
          </p:nvPr>
        </p:nvSpPr>
        <p:spPr>
          <a:xfrm>
            <a:off x="914400" y="3787775"/>
            <a:ext cx="7315200" cy="1241425"/>
          </a:xfrm>
          <a:prstGeom prst="rect">
            <a:avLst/>
          </a:prstGeom>
          <a:noFill/>
          <a:ln>
            <a:noFill/>
          </a:ln>
        </p:spPr>
        <p:txBody>
          <a:bodyPr wrap="square" lIns="91425" tIns="91425" rIns="91425" bIns="91425" anchor="ctr" anchorCtr="0"/>
          <a:lstStyle>
            <a:lvl1pPr marL="0" marR="0" lvl="0" indent="0" algn="l" rtl="0">
              <a:spcBef>
                <a:spcPts val="0"/>
              </a:spcBef>
              <a:buClr>
                <a:schemeClr val="lt1"/>
              </a:buClr>
              <a:buSzPct val="100000"/>
              <a:buFont typeface="Calibri"/>
              <a:buNone/>
              <a:defRPr sz="4400" b="0" i="0" u="none" strike="noStrike" cap="none">
                <a:solidFill>
                  <a:schemeClr val="lt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87" name="Shape 87"/>
          <p:cNvSpPr txBox="1">
            <a:spLocks noGrp="1"/>
          </p:cNvSpPr>
          <p:nvPr>
            <p:ph type="subTitle" idx="1"/>
          </p:nvPr>
        </p:nvSpPr>
        <p:spPr>
          <a:xfrm>
            <a:off x="914400" y="4953000"/>
            <a:ext cx="7315200" cy="762000"/>
          </a:xfrm>
          <a:prstGeom prst="rect">
            <a:avLst/>
          </a:prstGeom>
          <a:noFill/>
          <a:ln>
            <a:noFill/>
          </a:ln>
        </p:spPr>
        <p:txBody>
          <a:bodyPr wrap="square" lIns="91425" tIns="91425" rIns="91425" bIns="91425" anchor="t" anchorCtr="0"/>
          <a:lstStyle>
            <a:lvl1pPr marL="0" marR="0" lvl="0" indent="0" algn="l" rtl="0">
              <a:spcBef>
                <a:spcPts val="640"/>
              </a:spcBef>
              <a:buClr>
                <a:schemeClr val="lt1"/>
              </a:buClr>
              <a:buSzPct val="100000"/>
              <a:buFont typeface="Arial"/>
              <a:buNone/>
              <a:defRPr sz="3200" b="0" i="0" u="none" strike="noStrike" cap="none">
                <a:solidFill>
                  <a:schemeClr val="lt1"/>
                </a:solidFill>
                <a:latin typeface="Calibri"/>
                <a:ea typeface="Calibri"/>
                <a:cs typeface="Calibri"/>
                <a:sym typeface="Calibri"/>
              </a:defRPr>
            </a:lvl1pPr>
            <a:lvl2pPr marL="457200" marR="0" lvl="1" indent="0" algn="ctr" rtl="0">
              <a:spcBef>
                <a:spcPts val="560"/>
              </a:spcBef>
              <a:buClr>
                <a:srgbClr val="888888"/>
              </a:buClr>
              <a:buSzPct val="1000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SzPct val="1000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88" name="Shape 88"/>
          <p:cNvPicPr preferRelativeResize="0"/>
          <p:nvPr/>
        </p:nvPicPr>
        <p:blipFill rotWithShape="1">
          <a:blip r:embed="rId4" cstate="screen">
            <a:alphaModFix/>
            <a:extLst>
              <a:ext uri="{28A0092B-C50C-407E-A947-70E740481C1C}">
                <a14:useLocalDpi xmlns:a14="http://schemas.microsoft.com/office/drawing/2010/main"/>
              </a:ext>
            </a:extLst>
          </a:blip>
          <a:srcRect t="31435"/>
          <a:stretch/>
        </p:blipFill>
        <p:spPr>
          <a:xfrm>
            <a:off x="4191000" y="3191188"/>
            <a:ext cx="5303520" cy="3636331"/>
          </a:xfrm>
          <a:prstGeom prst="rect">
            <a:avLst/>
          </a:prstGeom>
          <a:noFill/>
          <a:ln>
            <a:noFill/>
          </a:ln>
        </p:spPr>
      </p:pic>
      <p:pic>
        <p:nvPicPr>
          <p:cNvPr id="89" name="Shape 8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47725" y="1"/>
            <a:ext cx="1317134" cy="1018404"/>
          </a:xfrm>
          <a:prstGeom prst="rect">
            <a:avLst/>
          </a:prstGeom>
          <a:noFill/>
          <a:ln>
            <a:noFill/>
          </a:ln>
        </p:spPr>
      </p:pic>
      <p:pic>
        <p:nvPicPr>
          <p:cNvPr id="90" name="Shape 90"/>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343400" y="76200"/>
            <a:ext cx="4078178" cy="97525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and Content">
    <p:bg>
      <p:bgPr>
        <a:gradFill>
          <a:gsLst>
            <a:gs pos="0">
              <a:srgbClr val="FCFBFB"/>
            </a:gs>
            <a:gs pos="2000">
              <a:srgbClr val="FCFBFB"/>
            </a:gs>
            <a:gs pos="100000">
              <a:srgbClr val="EEEAE8"/>
            </a:gs>
          </a:gsLst>
          <a:lin ang="2700000" scaled="0"/>
        </a:gradFill>
        <a:effectLst/>
      </p:bgPr>
    </p:bg>
    <p:spTree>
      <p:nvGrpSpPr>
        <p:cNvPr id="1" name="Shape 91"/>
        <p:cNvGrpSpPr/>
        <p:nvPr/>
      </p:nvGrpSpPr>
      <p:grpSpPr>
        <a:xfrm>
          <a:off x="0" y="0"/>
          <a:ext cx="0" cy="0"/>
          <a:chOff x="0" y="0"/>
          <a:chExt cx="0" cy="0"/>
        </a:xfrm>
      </p:grpSpPr>
      <p:pic>
        <p:nvPicPr>
          <p:cNvPr id="92" name="Shape 9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177939" y="6026696"/>
            <a:ext cx="1448482" cy="450259"/>
          </a:xfrm>
          <a:prstGeom prst="rect">
            <a:avLst/>
          </a:prstGeom>
          <a:noFill/>
          <a:ln>
            <a:noFill/>
          </a:ln>
        </p:spPr>
      </p:pic>
      <p:sp>
        <p:nvSpPr>
          <p:cNvPr id="93" name="Shape 93"/>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rgbClr val="F59F20"/>
              </a:buClr>
              <a:buSzPct val="100000"/>
              <a:buFont typeface="Calibri"/>
              <a:buNone/>
              <a:defRPr sz="4400" b="1" i="0" u="none" strike="noStrike" cap="none">
                <a:solidFill>
                  <a:srgbClr val="F59F20"/>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94" name="Shape 94"/>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rgbClr val="00664D"/>
              </a:buClr>
              <a:buSzPct val="100000"/>
              <a:buFont typeface="Noto Sans Symbols"/>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
        <p:nvSpPr>
          <p:cNvPr id="98" name="Shape 98"/>
          <p:cNvSpPr/>
          <p:nvPr/>
        </p:nvSpPr>
        <p:spPr>
          <a:xfrm>
            <a:off x="0" y="6675120"/>
            <a:ext cx="9144000" cy="182880"/>
          </a:xfrm>
          <a:prstGeom prst="rect">
            <a:avLst/>
          </a:prstGeom>
          <a:solidFill>
            <a:srgbClr val="F59F20"/>
          </a:solidFill>
          <a:ln>
            <a:noFill/>
          </a:ln>
        </p:spPr>
        <p:txBody>
          <a:bodyPr wrap="square" lIns="91425" tIns="45700" rIns="91425" bIns="45700" anchor="ctr" anchorCtr="0">
            <a:noAutofit/>
          </a:bodyPr>
          <a:lstStyle/>
          <a:p>
            <a:pPr marL="0" marR="0" lvl="0" indent="0" algn="ctr" rtl="0">
              <a:spcBef>
                <a:spcPts val="0"/>
              </a:spcBef>
              <a:buSzPct val="25000"/>
              <a:buNone/>
            </a:pPr>
            <a:endParaRPr sz="1800">
              <a:solidFill>
                <a:schemeClr val="lt1"/>
              </a:solidFill>
              <a:latin typeface="Calibri"/>
              <a:ea typeface="Calibri"/>
              <a:cs typeface="Calibri"/>
              <a:sym typeface="Calibri"/>
            </a:endParaRPr>
          </a:p>
        </p:txBody>
      </p:sp>
      <p:pic>
        <p:nvPicPr>
          <p:cNvPr id="99" name="Shape 99"/>
          <p:cNvPicPr preferRelativeResize="0"/>
          <p:nvPr/>
        </p:nvPicPr>
        <p:blipFill rotWithShape="1">
          <a:blip r:embed="rId3">
            <a:alphaModFix/>
          </a:blip>
          <a:srcRect/>
          <a:stretch/>
        </p:blipFill>
        <p:spPr>
          <a:xfrm>
            <a:off x="4221480" y="1706880"/>
            <a:ext cx="5303520" cy="5303520"/>
          </a:xfrm>
          <a:prstGeom prst="rect">
            <a:avLst/>
          </a:prstGeom>
          <a:noFill/>
          <a:ln>
            <a:noFill/>
          </a:ln>
        </p:spPr>
      </p:pic>
      <p:pic>
        <p:nvPicPr>
          <p:cNvPr id="100" name="Shape 100"/>
          <p:cNvPicPr preferRelativeResize="0"/>
          <p:nvPr/>
        </p:nvPicPr>
        <p:blipFill rotWithShape="1">
          <a:blip r:embed="rId4">
            <a:alphaModFix/>
          </a:blip>
          <a:srcRect/>
          <a:stretch/>
        </p:blipFill>
        <p:spPr>
          <a:xfrm>
            <a:off x="4183200" y="1526880"/>
            <a:ext cx="5303520" cy="530352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722313" y="4406900"/>
            <a:ext cx="7772400" cy="1362075"/>
          </a:xfrm>
          <a:prstGeom prst="rect">
            <a:avLst/>
          </a:prstGeom>
          <a:noFill/>
          <a:ln>
            <a:noFill/>
          </a:ln>
        </p:spPr>
        <p:txBody>
          <a:bodyPr wrap="square" lIns="91425" tIns="91425" rIns="91425" bIns="91425" anchor="t" anchorCtr="0"/>
          <a:lstStyle>
            <a:lvl1pPr marL="0" marR="0" lvl="0" indent="0" algn="l" rtl="0">
              <a:spcBef>
                <a:spcPts val="0"/>
              </a:spcBef>
              <a:buClr>
                <a:schemeClr val="dk1"/>
              </a:buClr>
              <a:buSzPct val="100000"/>
              <a:buFont typeface="Calibri"/>
              <a:buNone/>
              <a:defRPr sz="4000" b="1"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103" name="Shape 103"/>
          <p:cNvSpPr txBox="1">
            <a:spLocks noGrp="1"/>
          </p:cNvSpPr>
          <p:nvPr>
            <p:ph type="body" idx="1"/>
          </p:nvPr>
        </p:nvSpPr>
        <p:spPr>
          <a:xfrm>
            <a:off x="722313" y="2906713"/>
            <a:ext cx="7772400" cy="1500187"/>
          </a:xfrm>
          <a:prstGeom prst="rect">
            <a:avLst/>
          </a:prstGeom>
          <a:noFill/>
          <a:ln>
            <a:noFill/>
          </a:ln>
        </p:spPr>
        <p:txBody>
          <a:bodyPr wrap="square" lIns="91425" tIns="91425" rIns="91425" bIns="91425" anchor="b" anchorCtr="0"/>
          <a:lstStyle>
            <a:lvl1pPr marL="0" marR="0" lvl="0" indent="0" algn="l"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SzPct val="100000"/>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SzPct val="100000"/>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SzPct val="100000"/>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SzPct val="100000"/>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SzPct val="100000"/>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SzPct val="100000"/>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SzPct val="100000"/>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SzPct val="100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04" name="Shape 104"/>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theme" Target="../theme/theme2.xml"/><Relationship Id="rId14" Type="http://schemas.openxmlformats.org/officeDocument/2006/relationships/image" Target="../media/image16.png"/><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15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ransition xmlns:p14="http://schemas.microsoft.com/office/powerpoint/2010/mai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4.emf"/></Relationships>
</file>

<file path=ppt/slides/_rels/slide11.xml.rels><?xml version="1.0" encoding="UTF-8" standalone="yes"?>
<Relationships xmlns="http://schemas.openxmlformats.org/package/2006/relationships"><Relationship Id="rId3" Type="http://schemas.openxmlformats.org/officeDocument/2006/relationships/hyperlink" Target="https://noharm-uscanada.org/sites/default/files/documents-files/4031/Leveraging%20Hospital%20Community%20Benefits%20to%20Address%20Climate%20Change.pdf" TargetMode="External"/><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6.emf"/></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51.jpg"/><Relationship Id="rId4"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3.emf"/></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56.jpg"/><Relationship Id="rId4" Type="http://schemas.openxmlformats.org/officeDocument/2006/relationships/image" Target="../media/image57.png"/><Relationship Id="rId5" Type="http://schemas.openxmlformats.org/officeDocument/2006/relationships/image" Target="../media/image29.png"/><Relationship Id="rId6" Type="http://schemas.openxmlformats.org/officeDocument/2006/relationships/image" Target="../media/image58.jp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s://practicegreenhealth.org/sites/default/files/upload-files/cb_-_climate_and_health_-_get_started.pdf" TargetMode="External"/><Relationship Id="rId4" Type="http://schemas.openxmlformats.org/officeDocument/2006/relationships/hyperlink" Target="https://practicegreenhealth.org/sites/default/files/upload-files/community_benefit_climate_change_scorecard.pdf" TargetMode="External"/><Relationship Id="rId5" Type="http://schemas.openxmlformats.org/officeDocument/2006/relationships/hyperlink" Target="https://noharm-uscanada.org/ClimateCommunityBenefits" TargetMode="External"/><Relationship Id="rId6" Type="http://schemas.openxmlformats.org/officeDocument/2006/relationships/hyperlink" Target="https://practicegreenhealth.org/sites/default/files/upload-files/cchealthindictors-7-14-16_0.xlsx" TargetMode="External"/><Relationship Id="rId7" Type="http://schemas.openxmlformats.org/officeDocument/2006/relationships/hyperlink" Target="https://practicegreenhealth.org/sites/default/files/upload-files/sample_climate_change_text_for_chnas.docx"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jpg"/><Relationship Id="rId6" Type="http://schemas.openxmlformats.org/officeDocument/2006/relationships/image" Target="../media/image27.jpg"/><Relationship Id="rId7" Type="http://schemas.openxmlformats.org/officeDocument/2006/relationships/image" Target="../media/image28.png"/><Relationship Id="rId8"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jp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jpg"/><Relationship Id="rId8" Type="http://schemas.openxmlformats.org/officeDocument/2006/relationships/image" Target="../media/image35.jpeg"/><Relationship Id="rId9"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jpg"/><Relationship Id="rId5" Type="http://schemas.openxmlformats.org/officeDocument/2006/relationships/image" Target="../media/image39.png"/><Relationship Id="rId6" Type="http://schemas.openxmlformats.org/officeDocument/2006/relationships/image" Target="../media/image40.jpg"/><Relationship Id="rId7"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1.jp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ctrTitle"/>
          </p:nvPr>
        </p:nvSpPr>
        <p:spPr>
          <a:xfrm>
            <a:off x="914400" y="3787775"/>
            <a:ext cx="7315200" cy="1241425"/>
          </a:xfrm>
          <a:prstGeom prst="rect">
            <a:avLst/>
          </a:prstGeom>
          <a:noFill/>
          <a:ln>
            <a:noFill/>
          </a:ln>
        </p:spPr>
        <p:txBody>
          <a:bodyPr wrap="square" lIns="91425" tIns="45700" rIns="91425" bIns="45700" anchor="ctr" anchorCtr="0">
            <a:noAutofit/>
          </a:bodyPr>
          <a:lstStyle/>
          <a:p>
            <a:pPr marL="0" marR="0" lvl="0" indent="-251396" algn="ctr" rtl="0">
              <a:spcBef>
                <a:spcPts val="0"/>
              </a:spcBef>
              <a:buClr>
                <a:schemeClr val="lt1"/>
              </a:buClr>
              <a:buSzPct val="99974"/>
              <a:buFont typeface="Calibri"/>
              <a:buNone/>
            </a:pPr>
            <a:r>
              <a:rPr lang="en-US" sz="3959"/>
              <a:t>Delivering</a:t>
            </a:r>
            <a:r>
              <a:rPr lang="en-US" sz="3959" b="0" i="0" u="none" strike="noStrike" cap="none">
                <a:solidFill>
                  <a:schemeClr val="lt1"/>
                </a:solidFill>
                <a:latin typeface="Calibri"/>
                <a:ea typeface="Calibri"/>
                <a:cs typeface="Calibri"/>
                <a:sym typeface="Calibri"/>
              </a:rPr>
              <a:t> Community Benefit: Climate </a:t>
            </a:r>
            <a:r>
              <a:rPr lang="en-US" sz="3959"/>
              <a:t>and Health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 name="Picture 2" descr="scorecard sample.pdf"/>
          <p:cNvPicPr>
            <a:picLocks noChangeAspect="1"/>
          </p:cNvPicPr>
          <p:nvPr/>
        </p:nvPicPr>
        <p:blipFill rotWithShape="1">
          <a:blip r:embed="rId3">
            <a:extLst>
              <a:ext uri="{28A0092B-C50C-407E-A947-70E740481C1C}">
                <a14:useLocalDpi xmlns:a14="http://schemas.microsoft.com/office/drawing/2010/main" val="0"/>
              </a:ext>
            </a:extLst>
          </a:blip>
          <a:srcRect t="3882"/>
          <a:stretch/>
        </p:blipFill>
        <p:spPr>
          <a:xfrm>
            <a:off x="523176" y="178096"/>
            <a:ext cx="8108394" cy="61508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marL="0" marR="0" lvl="0" indent="-203200" algn="ctr" rtl="0">
              <a:spcBef>
                <a:spcPts val="0"/>
              </a:spcBef>
              <a:buClr>
                <a:srgbClr val="F59F20"/>
              </a:buClr>
              <a:buSzPct val="100000"/>
              <a:buFont typeface="Calibri"/>
              <a:buNone/>
            </a:pPr>
            <a:r>
              <a:rPr lang="en-US" sz="3600" b="1" i="0" u="none" strike="noStrike" cap="none" dirty="0">
                <a:solidFill>
                  <a:srgbClr val="F59F20"/>
                </a:solidFill>
                <a:sym typeface="Calibri"/>
              </a:rPr>
              <a:t>Activities </a:t>
            </a:r>
            <a:r>
              <a:rPr lang="en-US" sz="3600" dirty="0"/>
              <a:t>w</a:t>
            </a:r>
            <a:r>
              <a:rPr lang="en-US" sz="3600" b="1" i="0" u="none" strike="noStrike" cap="none" dirty="0">
                <a:solidFill>
                  <a:srgbClr val="F59F20"/>
                </a:solidFill>
                <a:sym typeface="Calibri"/>
              </a:rPr>
              <a:t>ith </a:t>
            </a:r>
            <a:r>
              <a:rPr lang="en-US" sz="3600" dirty="0"/>
              <a:t>c</a:t>
            </a:r>
            <a:r>
              <a:rPr lang="en-US" sz="3600" b="1" i="0" u="none" strike="noStrike" cap="none" dirty="0">
                <a:solidFill>
                  <a:srgbClr val="F59F20"/>
                </a:solidFill>
                <a:sym typeface="Calibri"/>
              </a:rPr>
              <a:t>limate </a:t>
            </a:r>
            <a:r>
              <a:rPr lang="en-US" sz="3600" dirty="0"/>
              <a:t>c</a:t>
            </a:r>
            <a:r>
              <a:rPr lang="en-US" sz="3600" b="1" i="0" u="none" strike="noStrike" cap="none" dirty="0">
                <a:solidFill>
                  <a:srgbClr val="F59F20"/>
                </a:solidFill>
                <a:sym typeface="Calibri"/>
              </a:rPr>
              <a:t>o-</a:t>
            </a:r>
            <a:r>
              <a:rPr lang="en-US" sz="3600" dirty="0"/>
              <a:t>b</a:t>
            </a:r>
            <a:r>
              <a:rPr lang="en-US" sz="3600" b="1" i="0" u="none" strike="noStrike" cap="none" dirty="0">
                <a:solidFill>
                  <a:srgbClr val="F59F20"/>
                </a:solidFill>
                <a:sym typeface="Calibri"/>
              </a:rPr>
              <a:t>enefits</a:t>
            </a:r>
            <a:r>
              <a:rPr lang="en-US" sz="3600" dirty="0"/>
              <a:t/>
            </a:r>
            <a:br>
              <a:rPr lang="en-US" sz="3600" dirty="0"/>
            </a:br>
            <a:r>
              <a:rPr lang="en-US" sz="3600" dirty="0"/>
              <a:t>o</a:t>
            </a:r>
            <a:r>
              <a:rPr lang="en-US" sz="3600" b="1" i="0" u="none" strike="noStrike" cap="none" dirty="0">
                <a:solidFill>
                  <a:srgbClr val="F59F20"/>
                </a:solidFill>
                <a:sym typeface="Calibri"/>
              </a:rPr>
              <a:t>rganized by </a:t>
            </a:r>
            <a:r>
              <a:rPr lang="en-US" sz="3600" dirty="0"/>
              <a:t>h</a:t>
            </a:r>
            <a:r>
              <a:rPr lang="en-US" sz="3600" b="1" i="0" u="none" strike="noStrike" cap="none" dirty="0">
                <a:solidFill>
                  <a:srgbClr val="F59F20"/>
                </a:solidFill>
                <a:sym typeface="Calibri"/>
              </a:rPr>
              <a:t>ealth </a:t>
            </a:r>
            <a:r>
              <a:rPr lang="en-US" sz="3600" dirty="0"/>
              <a:t>n</a:t>
            </a:r>
            <a:r>
              <a:rPr lang="en-US" sz="3600" b="1" i="0" u="none" strike="noStrike" cap="none" dirty="0">
                <a:solidFill>
                  <a:srgbClr val="F59F20"/>
                </a:solidFill>
                <a:sym typeface="Calibri"/>
              </a:rPr>
              <a:t>eeds</a:t>
            </a:r>
          </a:p>
        </p:txBody>
      </p:sp>
      <p:sp>
        <p:nvSpPr>
          <p:cNvPr id="317" name="Shape 317"/>
          <p:cNvSpPr txBox="1">
            <a:spLocks noGrp="1"/>
          </p:cNvSpPr>
          <p:nvPr>
            <p:ph type="body" idx="1"/>
          </p:nvPr>
        </p:nvSpPr>
        <p:spPr>
          <a:xfrm>
            <a:off x="457200" y="1600200"/>
            <a:ext cx="5441700" cy="4526100"/>
          </a:xfrm>
          <a:prstGeom prst="rect">
            <a:avLst/>
          </a:prstGeom>
          <a:noFill/>
          <a:ln>
            <a:noFill/>
          </a:ln>
        </p:spPr>
        <p:txBody>
          <a:bodyPr wrap="square" lIns="91425" tIns="45700" rIns="91425" bIns="45700" anchor="t" anchorCtr="0">
            <a:noAutofit/>
          </a:bodyPr>
          <a:lstStyle/>
          <a:p>
            <a:pPr marL="0" marR="0" lvl="0" indent="-187960" algn="l" rtl="0">
              <a:lnSpc>
                <a:spcPct val="80000"/>
              </a:lnSpc>
              <a:spcBef>
                <a:spcPts val="0"/>
              </a:spcBef>
              <a:spcAft>
                <a:spcPts val="0"/>
              </a:spcAft>
              <a:buClr>
                <a:srgbClr val="F59F20"/>
              </a:buClr>
              <a:buSzPct val="100000"/>
              <a:buFont typeface="Noto Sans Symbols"/>
              <a:buNone/>
            </a:pPr>
            <a:r>
              <a:rPr lang="en-US" sz="2960" b="1" i="0" u="none" strike="noStrike" cap="none">
                <a:solidFill>
                  <a:srgbClr val="538CD5"/>
                </a:solidFill>
                <a:latin typeface="Calibri"/>
                <a:ea typeface="Calibri"/>
                <a:cs typeface="Calibri"/>
                <a:sym typeface="Calibri"/>
              </a:rPr>
              <a:t>The report focuses on the common health priorities:</a:t>
            </a:r>
          </a:p>
          <a:p>
            <a:pPr marL="514350" marR="0" lvl="0" indent="-478790" algn="l" rtl="0">
              <a:lnSpc>
                <a:spcPct val="80000"/>
              </a:lnSpc>
              <a:spcBef>
                <a:spcPts val="592"/>
              </a:spcBef>
              <a:spcAft>
                <a:spcPts val="0"/>
              </a:spcAft>
              <a:buClr>
                <a:srgbClr val="F59F20"/>
              </a:buClr>
              <a:buSzPct val="100000"/>
              <a:buFont typeface="Calibri"/>
              <a:buAutoNum type="arabicPeriod"/>
            </a:pPr>
            <a:r>
              <a:rPr lang="en-US" sz="2400" b="0" i="0" u="none" strike="noStrike" cap="none">
                <a:solidFill>
                  <a:schemeClr val="dk1"/>
                </a:solidFill>
                <a:latin typeface="Calibri"/>
                <a:ea typeface="Calibri"/>
                <a:cs typeface="Calibri"/>
                <a:sym typeface="Calibri"/>
              </a:rPr>
              <a:t>Obesity</a:t>
            </a:r>
            <a:r>
              <a:rPr lang="en-US" sz="2400"/>
              <a:t>, </a:t>
            </a:r>
            <a:r>
              <a:rPr lang="en-US" sz="2400" b="0" i="0" u="none" strike="noStrike" cap="none">
                <a:solidFill>
                  <a:schemeClr val="dk1"/>
                </a:solidFill>
                <a:latin typeface="Calibri"/>
                <a:ea typeface="Calibri"/>
                <a:cs typeface="Calibri"/>
                <a:sym typeface="Calibri"/>
              </a:rPr>
              <a:t>diabetes</a:t>
            </a:r>
            <a:r>
              <a:rPr lang="en-US" sz="2400"/>
              <a:t>, </a:t>
            </a:r>
            <a:r>
              <a:rPr lang="en-US" sz="2400" b="0" i="0" u="none" strike="noStrike" cap="none">
                <a:solidFill>
                  <a:schemeClr val="dk1"/>
                </a:solidFill>
                <a:latin typeface="Calibri"/>
                <a:ea typeface="Calibri"/>
                <a:cs typeface="Calibri"/>
                <a:sym typeface="Calibri"/>
              </a:rPr>
              <a:t>cardiovascular risks (</a:t>
            </a:r>
            <a:r>
              <a:rPr lang="en-US" sz="2400"/>
              <a:t>community benefit</a:t>
            </a:r>
            <a:r>
              <a:rPr lang="en-US" sz="2400" b="0" i="0" u="none" strike="noStrike" cap="none">
                <a:solidFill>
                  <a:schemeClr val="dk1"/>
                </a:solidFill>
                <a:latin typeface="Calibri"/>
                <a:ea typeface="Calibri"/>
                <a:cs typeface="Calibri"/>
                <a:sym typeface="Calibri"/>
              </a:rPr>
              <a:t> strategies can address multiple risks)</a:t>
            </a:r>
          </a:p>
          <a:p>
            <a:pPr marL="514350" marR="0" lvl="0" indent="-478790" algn="l" rtl="0">
              <a:lnSpc>
                <a:spcPct val="80000"/>
              </a:lnSpc>
              <a:spcBef>
                <a:spcPts val="592"/>
              </a:spcBef>
              <a:spcAft>
                <a:spcPts val="0"/>
              </a:spcAft>
              <a:buClr>
                <a:srgbClr val="F59F20"/>
              </a:buClr>
              <a:buSzPct val="100000"/>
              <a:buFont typeface="Calibri"/>
              <a:buAutoNum type="arabicPeriod"/>
            </a:pPr>
            <a:r>
              <a:rPr lang="en-US" sz="2400" b="0" i="0" u="none" strike="noStrike" cap="none">
                <a:solidFill>
                  <a:schemeClr val="dk1"/>
                </a:solidFill>
                <a:latin typeface="Calibri"/>
                <a:ea typeface="Calibri"/>
                <a:cs typeface="Calibri"/>
                <a:sym typeface="Calibri"/>
              </a:rPr>
              <a:t>Asthma and respiratory problems</a:t>
            </a:r>
          </a:p>
          <a:p>
            <a:pPr marL="514350" marR="0" lvl="0" indent="-478790" algn="l" rtl="0">
              <a:lnSpc>
                <a:spcPct val="80000"/>
              </a:lnSpc>
              <a:spcBef>
                <a:spcPts val="592"/>
              </a:spcBef>
              <a:spcAft>
                <a:spcPts val="0"/>
              </a:spcAft>
              <a:buClr>
                <a:srgbClr val="F59F20"/>
              </a:buClr>
              <a:buSzPct val="100000"/>
              <a:buFont typeface="Calibri"/>
              <a:buAutoNum type="arabicPeriod"/>
            </a:pPr>
            <a:r>
              <a:rPr lang="en-US" sz="2400" b="0" i="0" u="none" strike="noStrike" cap="none">
                <a:solidFill>
                  <a:schemeClr val="dk1"/>
                </a:solidFill>
                <a:latin typeface="Calibri"/>
                <a:ea typeface="Calibri"/>
                <a:cs typeface="Calibri"/>
                <a:sym typeface="Calibri"/>
              </a:rPr>
              <a:t>Access to health care </a:t>
            </a:r>
          </a:p>
          <a:p>
            <a:pPr marL="514350" marR="0" lvl="0" indent="-478790" algn="l" rtl="0">
              <a:lnSpc>
                <a:spcPct val="80000"/>
              </a:lnSpc>
              <a:spcBef>
                <a:spcPts val="592"/>
              </a:spcBef>
              <a:buClr>
                <a:srgbClr val="F59F20"/>
              </a:buClr>
              <a:buSzPct val="100000"/>
              <a:buFont typeface="Calibri"/>
              <a:buAutoNum type="arabicPeriod"/>
            </a:pPr>
            <a:r>
              <a:rPr lang="en-US" sz="2400" b="0" i="0" u="none" strike="noStrike" cap="none">
                <a:solidFill>
                  <a:schemeClr val="dk1"/>
                </a:solidFill>
                <a:latin typeface="Calibri"/>
                <a:ea typeface="Calibri"/>
                <a:cs typeface="Calibri"/>
                <a:sym typeface="Calibri"/>
              </a:rPr>
              <a:t>Substance abuse</a:t>
            </a:r>
          </a:p>
        </p:txBody>
      </p:sp>
      <p:sp>
        <p:nvSpPr>
          <p:cNvPr id="318" name="Shape 318"/>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FFFFFF"/>
                </a:solidFill>
                <a:latin typeface="Calibri"/>
                <a:ea typeface="Calibri"/>
                <a:cs typeface="Calibri"/>
                <a:sym typeface="Calibri"/>
              </a:rPr>
              <a:t>11</a:t>
            </a:fld>
            <a:endParaRPr lang="en-US" sz="1200" b="0" i="0" u="none" strike="noStrike" cap="none">
              <a:solidFill>
                <a:srgbClr val="FFFFFF"/>
              </a:solidFill>
              <a:latin typeface="Calibri"/>
              <a:ea typeface="Calibri"/>
              <a:cs typeface="Calibri"/>
              <a:sym typeface="Calibri"/>
            </a:endParaRPr>
          </a:p>
        </p:txBody>
      </p:sp>
      <p:pic>
        <p:nvPicPr>
          <p:cNvPr id="319" name="Shape 319">
            <a:hlinkClick r:id="rId3"/>
          </p:cNvPr>
          <p:cNvPicPr preferRelativeResize="0"/>
          <p:nvPr/>
        </p:nvPicPr>
        <p:blipFill rotWithShape="1">
          <a:blip r:embed="rId4">
            <a:alphaModFix/>
          </a:blip>
          <a:srcRect/>
          <a:stretch/>
        </p:blipFill>
        <p:spPr>
          <a:xfrm>
            <a:off x="6200452" y="2057400"/>
            <a:ext cx="2486350" cy="3158750"/>
          </a:xfrm>
          <a:prstGeom prst="rect">
            <a:avLst/>
          </a:prstGeom>
          <a:noFill/>
          <a:ln w="9525" cap="flat" cmpd="sng">
            <a:solidFill>
              <a:srgbClr val="595959"/>
            </a:solidFill>
            <a:prstDash val="solid"/>
            <a:round/>
            <a:headEnd type="none" w="med" len="med"/>
            <a:tailEnd type="none" w="med" len="me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marL="0" marR="0" lvl="0" indent="-203200" algn="ctr" rtl="0">
              <a:spcBef>
                <a:spcPts val="0"/>
              </a:spcBef>
              <a:buClr>
                <a:srgbClr val="F59F20"/>
              </a:buClr>
              <a:buSzPct val="100000"/>
              <a:buFont typeface="Calibri"/>
              <a:buNone/>
            </a:pPr>
            <a:r>
              <a:rPr lang="en-US" sz="3200" b="1" i="0" u="none" strike="noStrike" cap="none" dirty="0">
                <a:solidFill>
                  <a:srgbClr val="F59F20"/>
                </a:solidFill>
                <a:latin typeface="Calibri"/>
                <a:ea typeface="Calibri"/>
                <a:cs typeface="Calibri"/>
                <a:sym typeface="Calibri"/>
              </a:rPr>
              <a:t>Obesity/</a:t>
            </a:r>
            <a:r>
              <a:rPr lang="en-US" sz="3200" dirty="0"/>
              <a:t>d</a:t>
            </a:r>
            <a:r>
              <a:rPr lang="en-US" sz="3200" b="1" i="0" u="none" strike="noStrike" cap="none" dirty="0">
                <a:solidFill>
                  <a:srgbClr val="F59F20"/>
                </a:solidFill>
                <a:latin typeface="Calibri"/>
                <a:ea typeface="Calibri"/>
                <a:cs typeface="Calibri"/>
                <a:sym typeface="Calibri"/>
              </a:rPr>
              <a:t>iabetes/</a:t>
            </a:r>
            <a:r>
              <a:rPr lang="en-US" sz="3200" dirty="0"/>
              <a:t>c</a:t>
            </a:r>
            <a:r>
              <a:rPr lang="en-US" sz="3200" b="1" i="0" u="none" strike="noStrike" cap="none" dirty="0">
                <a:solidFill>
                  <a:srgbClr val="F59F20"/>
                </a:solidFill>
                <a:latin typeface="Calibri"/>
                <a:ea typeface="Calibri"/>
                <a:cs typeface="Calibri"/>
                <a:sym typeface="Calibri"/>
              </a:rPr>
              <a:t>ardiovascular </a:t>
            </a:r>
            <a:r>
              <a:rPr lang="en-US" sz="3200" dirty="0"/>
              <a:t>r</a:t>
            </a:r>
            <a:r>
              <a:rPr lang="en-US" sz="3200" b="1" i="0" u="none" strike="noStrike" cap="none" dirty="0">
                <a:solidFill>
                  <a:srgbClr val="F59F20"/>
                </a:solidFill>
                <a:latin typeface="Calibri"/>
                <a:ea typeface="Calibri"/>
                <a:cs typeface="Calibri"/>
                <a:sym typeface="Calibri"/>
              </a:rPr>
              <a:t>isks: </a:t>
            </a:r>
          </a:p>
          <a:p>
            <a:pPr marL="0" marR="0" lvl="0" indent="-203200" algn="ctr" rtl="0">
              <a:spcBef>
                <a:spcPts val="0"/>
              </a:spcBef>
              <a:buClr>
                <a:srgbClr val="F59F20"/>
              </a:buClr>
              <a:buSzPct val="100000"/>
              <a:buFont typeface="Calibri"/>
              <a:buNone/>
            </a:pPr>
            <a:r>
              <a:rPr lang="en-US" sz="3200" b="1" i="0" u="none" strike="noStrike" cap="none" dirty="0">
                <a:solidFill>
                  <a:srgbClr val="F59F20"/>
                </a:solidFill>
                <a:latin typeface="Calibri"/>
                <a:ea typeface="Calibri"/>
                <a:cs typeface="Calibri"/>
                <a:sym typeface="Calibri"/>
              </a:rPr>
              <a:t>Climate</a:t>
            </a:r>
            <a:r>
              <a:rPr lang="en-US" sz="3200" dirty="0"/>
              <a:t>-f</a:t>
            </a:r>
            <a:r>
              <a:rPr lang="en-US" sz="3200" b="1" i="0" u="none" strike="noStrike" cap="none" dirty="0">
                <a:solidFill>
                  <a:srgbClr val="F59F20"/>
                </a:solidFill>
                <a:latin typeface="Calibri"/>
                <a:ea typeface="Calibri"/>
                <a:cs typeface="Calibri"/>
                <a:sym typeface="Calibri"/>
              </a:rPr>
              <a:t>riendly </a:t>
            </a:r>
            <a:r>
              <a:rPr lang="en-US" sz="3200" dirty="0"/>
              <a:t>p</a:t>
            </a:r>
            <a:r>
              <a:rPr lang="en-US" sz="3200" b="1" i="0" u="none" strike="noStrike" cap="none" dirty="0">
                <a:solidFill>
                  <a:srgbClr val="F59F20"/>
                </a:solidFill>
                <a:latin typeface="Calibri"/>
                <a:ea typeface="Calibri"/>
                <a:cs typeface="Calibri"/>
                <a:sym typeface="Calibri"/>
              </a:rPr>
              <a:t>rojects</a:t>
            </a:r>
          </a:p>
        </p:txBody>
      </p:sp>
      <p:sp>
        <p:nvSpPr>
          <p:cNvPr id="326" name="Shape 326"/>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FFFFFF"/>
                </a:solidFill>
                <a:latin typeface="Calibri"/>
                <a:ea typeface="Calibri"/>
                <a:cs typeface="Calibri"/>
                <a:sym typeface="Calibri"/>
              </a:rPr>
              <a:t>12</a:t>
            </a:fld>
            <a:endParaRPr lang="en-US" sz="1200" b="0" i="0" u="none" strike="noStrike" cap="none">
              <a:solidFill>
                <a:srgbClr val="FFFFFF"/>
              </a:solidFill>
              <a:latin typeface="Calibri"/>
              <a:ea typeface="Calibri"/>
              <a:cs typeface="Calibri"/>
              <a:sym typeface="Calibri"/>
            </a:endParaRPr>
          </a:p>
        </p:txBody>
      </p:sp>
      <p:pic>
        <p:nvPicPr>
          <p:cNvPr id="2" name="Picture 1" descr="excerpt.pdf"/>
          <p:cNvPicPr>
            <a:picLocks noChangeAspect="1"/>
          </p:cNvPicPr>
          <p:nvPr/>
        </p:nvPicPr>
        <p:blipFill rotWithShape="1">
          <a:blip r:embed="rId3">
            <a:extLst>
              <a:ext uri="{28A0092B-C50C-407E-A947-70E740481C1C}">
                <a14:useLocalDpi xmlns:a14="http://schemas.microsoft.com/office/drawing/2010/main" val="0"/>
              </a:ext>
            </a:extLst>
          </a:blip>
          <a:srcRect t="2469" b="7633"/>
          <a:stretch/>
        </p:blipFill>
        <p:spPr>
          <a:xfrm>
            <a:off x="1358866" y="1393873"/>
            <a:ext cx="6397694" cy="467296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Obesity community benefit </a:t>
            </a:r>
            <a:r>
              <a:rPr lang="en-US" sz="3600" dirty="0" smtClean="0"/>
              <a:t/>
            </a:r>
            <a:br>
              <a:rPr lang="en-US" sz="3600" dirty="0" smtClean="0"/>
            </a:br>
            <a:r>
              <a:rPr lang="en-US" sz="3600" dirty="0" smtClean="0"/>
              <a:t>activities with </a:t>
            </a:r>
            <a:r>
              <a:rPr lang="en-US" sz="3600" dirty="0"/>
              <a:t>climate co-benefits</a:t>
            </a:r>
          </a:p>
        </p:txBody>
      </p:sp>
      <p:sp>
        <p:nvSpPr>
          <p:cNvPr id="333" name="Shape 333"/>
          <p:cNvSpPr txBox="1">
            <a:spLocks noGrp="1"/>
          </p:cNvSpPr>
          <p:nvPr>
            <p:ph type="sldNum" idx="12"/>
          </p:nvPr>
        </p:nvSpPr>
        <p:spPr>
          <a:prstGeom prst="rect">
            <a:avLst/>
          </a:prstGeom>
          <a:noFill/>
          <a:ln>
            <a:noFill/>
          </a:ln>
        </p:spPr>
        <p:txBody>
          <a:bodyPr wrap="square"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13</a:t>
            </a:fld>
            <a:endParaRPr lang="en-US"/>
          </a:p>
        </p:txBody>
      </p:sp>
      <p:pic>
        <p:nvPicPr>
          <p:cNvPr id="335" name="Shape 335"/>
          <p:cNvPicPr preferRelativeResize="0">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711558" y="1781716"/>
            <a:ext cx="3036567" cy="4048757"/>
          </a:xfrm>
          <a:prstGeom prst="rect">
            <a:avLst/>
          </a:prstGeom>
          <a:noFill/>
          <a:ln>
            <a:noFill/>
          </a:ln>
        </p:spPr>
      </p:pic>
      <p:pic>
        <p:nvPicPr>
          <p:cNvPr id="6" name="Picture 5" descr="spa-wa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8095" y="1781252"/>
            <a:ext cx="4567521" cy="404922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Asthma community benefit </a:t>
            </a:r>
            <a:br>
              <a:rPr lang="en-US" sz="4000" dirty="0"/>
            </a:br>
            <a:r>
              <a:rPr lang="en-US" sz="4000" dirty="0" smtClean="0"/>
              <a:t>activities </a:t>
            </a:r>
            <a:r>
              <a:rPr lang="en-US" sz="4000" dirty="0"/>
              <a:t>with climate co-benefits</a:t>
            </a:r>
          </a:p>
        </p:txBody>
      </p:sp>
      <p:sp>
        <p:nvSpPr>
          <p:cNvPr id="341" name="Shape 341"/>
          <p:cNvSpPr txBox="1">
            <a:spLocks noGrp="1"/>
          </p:cNvSpPr>
          <p:nvPr>
            <p:ph type="sldNum" idx="12"/>
          </p:nvPr>
        </p:nvSpPr>
        <p:spPr>
          <a:prstGeom prst="rect">
            <a:avLst/>
          </a:prstGeom>
          <a:noFill/>
          <a:ln>
            <a:noFill/>
          </a:ln>
        </p:spPr>
        <p:txBody>
          <a:bodyPr wrap="square"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14</a:t>
            </a:fld>
            <a:endParaRPr lang="en-US"/>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76895" y="1866900"/>
            <a:ext cx="2989313" cy="3109355"/>
          </a:xfrm>
          <a:prstGeom prst="rect">
            <a:avLst/>
          </a:prstGeom>
          <a:ln>
            <a:noFill/>
          </a:ln>
          <a:effectLst>
            <a:outerShdw blurRad="292100" dist="139700" dir="2700000" algn="tl" rotWithShape="0">
              <a:srgbClr val="333333">
                <a:alpha val="65000"/>
              </a:srgbClr>
            </a:outerShdw>
          </a:effectLst>
        </p:spPr>
      </p:pic>
      <p:pic>
        <p:nvPicPr>
          <p:cNvPr id="7" name="Picture 6" descr="shutterstock_8621094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815" y="1866900"/>
            <a:ext cx="4352366" cy="41148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Access to care initiatives </a:t>
            </a:r>
            <a:r>
              <a:rPr lang="en-US" sz="4000" dirty="0" smtClean="0"/>
              <a:t/>
            </a:r>
            <a:br>
              <a:rPr lang="en-US" sz="4000" dirty="0" smtClean="0"/>
            </a:br>
            <a:r>
              <a:rPr lang="en-US" sz="4000" dirty="0" smtClean="0"/>
              <a:t>with </a:t>
            </a:r>
            <a:r>
              <a:rPr lang="en-US" sz="4000" dirty="0"/>
              <a:t>climate co-Benefits</a:t>
            </a:r>
          </a:p>
        </p:txBody>
      </p:sp>
      <p:sp>
        <p:nvSpPr>
          <p:cNvPr id="349" name="Shape 349"/>
          <p:cNvSpPr txBox="1">
            <a:spLocks noGrp="1"/>
          </p:cNvSpPr>
          <p:nvPr>
            <p:ph type="sldNum" idx="12"/>
          </p:nvPr>
        </p:nvSpPr>
        <p:spPr>
          <a:prstGeom prst="rect">
            <a:avLst/>
          </a:prstGeom>
          <a:noFill/>
          <a:ln>
            <a:noFill/>
          </a:ln>
        </p:spPr>
        <p:txBody>
          <a:bodyPr wrap="square"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15</a:t>
            </a:fld>
            <a:endParaRPr lang="en-US"/>
          </a:p>
        </p:txBody>
      </p:sp>
      <p:pic>
        <p:nvPicPr>
          <p:cNvPr id="5" name="Picture 4" descr="bike-n-bus5 (phot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107" y="1695870"/>
            <a:ext cx="4572000" cy="3054097"/>
          </a:xfrm>
          <a:prstGeom prst="rect">
            <a:avLst/>
          </a:prstGeom>
          <a:ln>
            <a:noFill/>
          </a:ln>
          <a:effectLst>
            <a:outerShdw blurRad="292100" dist="139700" dir="2700000" algn="tl" rotWithShape="0">
              <a:srgbClr val="333333">
                <a:alpha val="65000"/>
              </a:srgbClr>
            </a:outerShdw>
          </a:effectLst>
        </p:spPr>
      </p:pic>
      <p:pic>
        <p:nvPicPr>
          <p:cNvPr id="2" name="Picture 1" descr="bike_ride.png"/>
          <p:cNvPicPr>
            <a:picLocks noChangeAspect="1"/>
          </p:cNvPicPr>
          <p:nvPr/>
        </p:nvPicPr>
        <p:blipFill rotWithShape="1">
          <a:blip r:embed="rId4">
            <a:extLst>
              <a:ext uri="{28A0092B-C50C-407E-A947-70E740481C1C}">
                <a14:useLocalDpi xmlns:a14="http://schemas.microsoft.com/office/drawing/2010/main" val="0"/>
              </a:ext>
            </a:extLst>
          </a:blip>
          <a:srcRect t="8807" b="2667"/>
          <a:stretch/>
        </p:blipFill>
        <p:spPr>
          <a:xfrm>
            <a:off x="4114800" y="2803213"/>
            <a:ext cx="4572000" cy="303552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457200" y="76188"/>
            <a:ext cx="8229600" cy="1143000"/>
          </a:xfrm>
          <a:prstGeom prst="rect">
            <a:avLst/>
          </a:prstGeom>
          <a:noFill/>
          <a:ln>
            <a:noFill/>
          </a:ln>
        </p:spPr>
        <p:txBody>
          <a:bodyPr wrap="square" lIns="91425" tIns="45700" rIns="91425" bIns="45700" anchor="ctr" anchorCtr="0">
            <a:noAutofit/>
          </a:bodyPr>
          <a:lstStyle/>
          <a:p>
            <a:pPr marL="0" marR="0" lvl="0" indent="-203200" algn="ctr" rtl="0">
              <a:spcBef>
                <a:spcPts val="0"/>
              </a:spcBef>
              <a:buClr>
                <a:srgbClr val="953734"/>
              </a:buClr>
              <a:buSzPct val="100000"/>
              <a:buFont typeface="Calibri"/>
              <a:buNone/>
            </a:pPr>
            <a:r>
              <a:rPr lang="en-US" sz="3200" b="1" i="0" u="none" strike="noStrike" cap="none">
                <a:solidFill>
                  <a:srgbClr val="F59F20"/>
                </a:solidFill>
                <a:latin typeface="Calibri"/>
                <a:ea typeface="Calibri"/>
                <a:cs typeface="Calibri"/>
                <a:sym typeface="Calibri"/>
              </a:rPr>
              <a:t>Climate </a:t>
            </a:r>
            <a:r>
              <a:rPr lang="en-US" sz="3200"/>
              <a:t>c</a:t>
            </a:r>
            <a:r>
              <a:rPr lang="en-US" sz="3200" b="1" i="0" u="none" strike="noStrike" cap="none">
                <a:solidFill>
                  <a:srgbClr val="F59F20"/>
                </a:solidFill>
                <a:latin typeface="Calibri"/>
                <a:ea typeface="Calibri"/>
                <a:cs typeface="Calibri"/>
                <a:sym typeface="Calibri"/>
              </a:rPr>
              <a:t>ommunity </a:t>
            </a:r>
            <a:r>
              <a:rPr lang="en-US" sz="3200"/>
              <a:t>i</a:t>
            </a:r>
            <a:r>
              <a:rPr lang="en-US" sz="3200" b="1" i="0" u="none" strike="noStrike" cap="none">
                <a:solidFill>
                  <a:srgbClr val="F59F20"/>
                </a:solidFill>
                <a:latin typeface="Calibri"/>
                <a:ea typeface="Calibri"/>
                <a:cs typeface="Calibri"/>
                <a:sym typeface="Calibri"/>
              </a:rPr>
              <a:t>ndicators </a:t>
            </a:r>
            <a:r>
              <a:rPr lang="en-US" sz="3200"/>
              <a:t>s</a:t>
            </a:r>
            <a:r>
              <a:rPr lang="en-US" sz="3200" b="1" i="0" u="none" strike="noStrike" cap="none">
                <a:solidFill>
                  <a:srgbClr val="F59F20"/>
                </a:solidFill>
                <a:latin typeface="Calibri"/>
                <a:ea typeface="Calibri"/>
                <a:cs typeface="Calibri"/>
                <a:sym typeface="Calibri"/>
              </a:rPr>
              <a:t>ummary – Southern </a:t>
            </a:r>
            <a:r>
              <a:rPr lang="en-US" sz="3200"/>
              <a:t>California Hospital</a:t>
            </a:r>
            <a:r>
              <a:rPr lang="en-US" sz="3200" b="1" i="0" u="none" strike="noStrike" cap="none">
                <a:solidFill>
                  <a:srgbClr val="F59F20"/>
                </a:solidFill>
                <a:latin typeface="Calibri"/>
                <a:ea typeface="Calibri"/>
                <a:cs typeface="Calibri"/>
                <a:sym typeface="Calibri"/>
              </a:rPr>
              <a:t> </a:t>
            </a:r>
            <a:r>
              <a:rPr lang="en-US" sz="3200"/>
              <a:t>s</a:t>
            </a:r>
            <a:r>
              <a:rPr lang="en-US" sz="3200" b="1" i="0" u="none" strike="noStrike" cap="none">
                <a:solidFill>
                  <a:srgbClr val="F59F20"/>
                </a:solidFill>
                <a:latin typeface="Calibri"/>
                <a:ea typeface="Calibri"/>
                <a:cs typeface="Calibri"/>
                <a:sym typeface="Calibri"/>
              </a:rPr>
              <a:t>ample</a:t>
            </a:r>
          </a:p>
        </p:txBody>
      </p:sp>
      <p:sp>
        <p:nvSpPr>
          <p:cNvPr id="359" name="Shape 359"/>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FFFFFF"/>
                </a:solidFill>
                <a:latin typeface="Calibri"/>
                <a:ea typeface="Calibri"/>
                <a:cs typeface="Calibri"/>
                <a:sym typeface="Calibri"/>
              </a:rPr>
              <a:t>16</a:t>
            </a:fld>
            <a:endParaRPr lang="en-US" sz="1200">
              <a:solidFill>
                <a:srgbClr val="FFFFFF"/>
              </a:solidFill>
              <a:latin typeface="Calibri"/>
              <a:ea typeface="Calibri"/>
              <a:cs typeface="Calibri"/>
              <a:sym typeface="Calibri"/>
            </a:endParaRPr>
          </a:p>
        </p:txBody>
      </p:sp>
      <p:sp>
        <p:nvSpPr>
          <p:cNvPr id="360" name="Shape 360"/>
          <p:cNvSpPr txBox="1"/>
          <p:nvPr/>
        </p:nvSpPr>
        <p:spPr>
          <a:xfrm>
            <a:off x="3010546" y="6075337"/>
            <a:ext cx="5676254" cy="92333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p:txBody>
      </p:sp>
      <p:pic>
        <p:nvPicPr>
          <p:cNvPr id="2" name="Picture 1" descr="Climate health indicators.pdf"/>
          <p:cNvPicPr>
            <a:picLocks noChangeAspect="1"/>
          </p:cNvPicPr>
          <p:nvPr/>
        </p:nvPicPr>
        <p:blipFill rotWithShape="1">
          <a:blip r:embed="rId3">
            <a:extLst>
              <a:ext uri="{28A0092B-C50C-407E-A947-70E740481C1C}">
                <a14:useLocalDpi xmlns:a14="http://schemas.microsoft.com/office/drawing/2010/main" val="0"/>
              </a:ext>
            </a:extLst>
          </a:blip>
          <a:srcRect l="4822" t="6581" r="5193" b="15508"/>
          <a:stretch/>
        </p:blipFill>
        <p:spPr>
          <a:xfrm>
            <a:off x="1037353" y="1387177"/>
            <a:ext cx="7040719" cy="4572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marL="0" marR="0" lvl="0" indent="-251396" algn="ctr" rtl="0">
              <a:spcBef>
                <a:spcPts val="0"/>
              </a:spcBef>
              <a:buClr>
                <a:srgbClr val="F59F20"/>
              </a:buClr>
              <a:buSzPct val="99974"/>
              <a:buFont typeface="Calibri"/>
              <a:buNone/>
            </a:pPr>
            <a:r>
              <a:rPr lang="en-US" sz="3959" dirty="0"/>
              <a:t>UH incorporates</a:t>
            </a:r>
            <a:r>
              <a:rPr lang="en-US" sz="3959" b="1" i="0" u="none" strike="noStrike" cap="none" dirty="0">
                <a:solidFill>
                  <a:srgbClr val="F59F20"/>
                </a:solidFill>
                <a:latin typeface="Calibri"/>
                <a:ea typeface="Calibri"/>
                <a:cs typeface="Calibri"/>
                <a:sym typeface="Calibri"/>
              </a:rPr>
              <a:t> </a:t>
            </a:r>
            <a:r>
              <a:rPr lang="en-US" sz="3959" dirty="0"/>
              <a:t>c</a:t>
            </a:r>
            <a:r>
              <a:rPr lang="en-US" sz="3959" b="1" i="0" u="none" strike="noStrike" cap="none" dirty="0">
                <a:solidFill>
                  <a:srgbClr val="F59F20"/>
                </a:solidFill>
                <a:latin typeface="Calibri"/>
                <a:ea typeface="Calibri"/>
                <a:cs typeface="Calibri"/>
                <a:sym typeface="Calibri"/>
              </a:rPr>
              <a:t>limate in </a:t>
            </a:r>
            <a:r>
              <a:rPr lang="en-US" sz="3959" dirty="0"/>
              <a:t>community health needs assessment</a:t>
            </a:r>
          </a:p>
        </p:txBody>
      </p:sp>
      <p:pic>
        <p:nvPicPr>
          <p:cNvPr id="366" name="Shape 366" descr="Screen Shot 2017-11-07 at 9.29.14 AM.png"/>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57200" y="1417650"/>
            <a:ext cx="3870075" cy="4703500"/>
          </a:xfrm>
          <a:prstGeom prst="rect">
            <a:avLst/>
          </a:prstGeom>
          <a:noFill/>
          <a:ln>
            <a:noFill/>
          </a:ln>
        </p:spPr>
      </p:pic>
      <p:pic>
        <p:nvPicPr>
          <p:cNvPr id="367" name="Shape 367" descr="Screen Shot 2017-11-07 at 9.30.04 AM.png"/>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498574" y="1586313"/>
            <a:ext cx="4447502" cy="368537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800100" y="767258"/>
            <a:ext cx="7543800" cy="792600"/>
          </a:xfrm>
          <a:prstGeom prst="rect">
            <a:avLst/>
          </a:prstGeom>
          <a:noFill/>
          <a:ln>
            <a:noFill/>
          </a:ln>
        </p:spPr>
        <p:txBody>
          <a:bodyPr wrap="square" lIns="91425" tIns="45700" rIns="91425" bIns="45700" anchor="b" anchorCtr="0">
            <a:noAutofit/>
          </a:bodyPr>
          <a:lstStyle/>
          <a:p>
            <a:pPr marL="0" marR="0" lvl="0" indent="-304800" rtl="0">
              <a:lnSpc>
                <a:spcPct val="85000"/>
              </a:lnSpc>
              <a:spcBef>
                <a:spcPts val="0"/>
              </a:spcBef>
              <a:buClr>
                <a:srgbClr val="3F3F3F"/>
              </a:buClr>
              <a:buSzPct val="109090"/>
              <a:buFont typeface="Calibri"/>
              <a:buNone/>
            </a:pPr>
            <a:r>
              <a:rPr lang="en-US"/>
              <a:t>Providence St. Joseph Health: Climate Smart Missoula</a:t>
            </a:r>
          </a:p>
        </p:txBody>
      </p:sp>
      <p:sp>
        <p:nvSpPr>
          <p:cNvPr id="374" name="Shape 374"/>
          <p:cNvSpPr txBox="1">
            <a:spLocks noGrp="1"/>
          </p:cNvSpPr>
          <p:nvPr>
            <p:ph type="body" idx="1"/>
          </p:nvPr>
        </p:nvSpPr>
        <p:spPr>
          <a:xfrm>
            <a:off x="446575" y="2283427"/>
            <a:ext cx="6832200" cy="3592800"/>
          </a:xfrm>
          <a:prstGeom prst="rect">
            <a:avLst/>
          </a:prstGeom>
          <a:noFill/>
          <a:ln>
            <a:noFill/>
          </a:ln>
        </p:spPr>
        <p:txBody>
          <a:bodyPr wrap="square" lIns="0" tIns="45700" rIns="0" bIns="45700" anchor="t" anchorCtr="0">
            <a:noAutofit/>
          </a:bodyPr>
          <a:lstStyle/>
          <a:p>
            <a:pPr marL="230188" marR="0" lvl="0" indent="-230188" algn="l" rtl="0">
              <a:lnSpc>
                <a:spcPct val="90000"/>
              </a:lnSpc>
              <a:spcBef>
                <a:spcPts val="0"/>
              </a:spcBef>
              <a:spcAft>
                <a:spcPts val="0"/>
              </a:spcAft>
              <a:buSzPct val="100000"/>
              <a:buFont typeface="Noto Sans Symbols"/>
              <a:buChar char="▪"/>
            </a:pPr>
            <a:r>
              <a:rPr lang="en-US" sz="2400" b="0" i="0" u="none" strike="noStrike" cap="none" dirty="0">
                <a:solidFill>
                  <a:srgbClr val="3F3F3F"/>
                </a:solidFill>
                <a:latin typeface="Calibri"/>
                <a:ea typeface="Calibri"/>
                <a:cs typeface="Calibri"/>
                <a:sym typeface="Calibri"/>
              </a:rPr>
              <a:t>Arose out of municipality climate planning</a:t>
            </a:r>
          </a:p>
          <a:p>
            <a:pPr marL="230188" marR="0" lvl="0" indent="-230188" algn="l" rtl="0">
              <a:lnSpc>
                <a:spcPct val="90000"/>
              </a:lnSpc>
              <a:spcBef>
                <a:spcPts val="1400"/>
              </a:spcBef>
              <a:spcAft>
                <a:spcPts val="0"/>
              </a:spcAft>
              <a:buSzPct val="100000"/>
              <a:buFont typeface="Noto Sans Symbols"/>
              <a:buChar char="▪"/>
            </a:pPr>
            <a:r>
              <a:rPr lang="en-US" sz="2400" b="0" i="0" u="none" strike="noStrike" cap="none" dirty="0">
                <a:solidFill>
                  <a:srgbClr val="3F3F3F"/>
                </a:solidFill>
                <a:latin typeface="Calibri"/>
                <a:ea typeface="Calibri"/>
                <a:cs typeface="Calibri"/>
                <a:sym typeface="Calibri"/>
              </a:rPr>
              <a:t>Measurable benchmarks/goals</a:t>
            </a:r>
          </a:p>
          <a:p>
            <a:pPr marL="230188" marR="0" lvl="0" indent="-230188" algn="l" rtl="0">
              <a:lnSpc>
                <a:spcPct val="90000"/>
              </a:lnSpc>
              <a:spcBef>
                <a:spcPts val="1400"/>
              </a:spcBef>
              <a:spcAft>
                <a:spcPts val="0"/>
              </a:spcAft>
              <a:buSzPct val="100000"/>
              <a:buFont typeface="Noto Sans Symbols"/>
              <a:buChar char="▪"/>
            </a:pPr>
            <a:r>
              <a:rPr lang="en-US" sz="2400" b="0" i="0" u="none" strike="noStrike" cap="none" dirty="0">
                <a:solidFill>
                  <a:srgbClr val="3F3F3F"/>
                </a:solidFill>
                <a:latin typeface="Calibri"/>
                <a:ea typeface="Calibri"/>
                <a:cs typeface="Calibri"/>
                <a:sym typeface="Calibri"/>
              </a:rPr>
              <a:t>Advance community wide planning</a:t>
            </a:r>
          </a:p>
          <a:p>
            <a:pPr marL="230188" marR="0" lvl="0" indent="-230188" algn="l" rtl="0">
              <a:lnSpc>
                <a:spcPct val="90000"/>
              </a:lnSpc>
              <a:spcBef>
                <a:spcPts val="1400"/>
              </a:spcBef>
              <a:spcAft>
                <a:spcPts val="0"/>
              </a:spcAft>
              <a:buSzPct val="100000"/>
              <a:buFont typeface="Noto Sans Symbols"/>
              <a:buChar char="▪"/>
            </a:pPr>
            <a:r>
              <a:rPr lang="en-US" sz="2400" b="0" i="0" u="none" strike="noStrike" cap="none" dirty="0">
                <a:solidFill>
                  <a:srgbClr val="3F3F3F"/>
                </a:solidFill>
                <a:latin typeface="Calibri"/>
                <a:ea typeface="Calibri"/>
                <a:cs typeface="Calibri"/>
                <a:sym typeface="Calibri"/>
              </a:rPr>
              <a:t>Strong health voice</a:t>
            </a:r>
          </a:p>
          <a:p>
            <a:pPr marL="230188" marR="0" lvl="0" indent="-230188" algn="l" rtl="0">
              <a:lnSpc>
                <a:spcPct val="90000"/>
              </a:lnSpc>
              <a:spcBef>
                <a:spcPts val="1400"/>
              </a:spcBef>
              <a:spcAft>
                <a:spcPts val="0"/>
              </a:spcAft>
              <a:buSzPct val="100000"/>
              <a:buFont typeface="Noto Sans Symbols"/>
              <a:buChar char="▪"/>
            </a:pPr>
            <a:r>
              <a:rPr lang="en-US" sz="2400" b="0" i="0" u="none" strike="noStrike" cap="none" dirty="0">
                <a:solidFill>
                  <a:srgbClr val="3F3F3F"/>
                </a:solidFill>
                <a:latin typeface="Calibri"/>
                <a:ea typeface="Calibri"/>
                <a:cs typeface="Calibri"/>
                <a:sym typeface="Calibri"/>
              </a:rPr>
              <a:t>Summer Smart Missoula</a:t>
            </a:r>
          </a:p>
          <a:p>
            <a:pPr marL="457200" marR="0" lvl="0" indent="0" algn="l" rtl="0">
              <a:lnSpc>
                <a:spcPct val="90000"/>
              </a:lnSpc>
              <a:spcBef>
                <a:spcPts val="600"/>
              </a:spcBef>
              <a:spcAft>
                <a:spcPts val="0"/>
              </a:spcAft>
              <a:buNone/>
            </a:pPr>
            <a:endParaRPr dirty="0"/>
          </a:p>
          <a:p>
            <a:pPr marL="91440" marR="0" lvl="0" indent="-91440" algn="l" rtl="0">
              <a:lnSpc>
                <a:spcPct val="90000"/>
              </a:lnSpc>
              <a:spcBef>
                <a:spcPts val="1600"/>
              </a:spcBef>
              <a:spcAft>
                <a:spcPts val="0"/>
              </a:spcAft>
              <a:buClr>
                <a:schemeClr val="accent1"/>
              </a:buClr>
              <a:buSzPct val="100000"/>
              <a:buFont typeface="Noto Sans Symbols"/>
              <a:buNone/>
            </a:pPr>
            <a:endParaRPr sz="2400" b="0" i="0" u="none" strike="noStrike" cap="none" dirty="0">
              <a:solidFill>
                <a:srgbClr val="3F3F3F"/>
              </a:solidFill>
              <a:latin typeface="Calibri"/>
              <a:ea typeface="Calibri"/>
              <a:cs typeface="Calibri"/>
              <a:sym typeface="Calibri"/>
            </a:endParaRPr>
          </a:p>
          <a:p>
            <a:pPr marL="91440" marR="0" lvl="0" indent="-91440" algn="l" rtl="0">
              <a:lnSpc>
                <a:spcPct val="90000"/>
              </a:lnSpc>
              <a:spcBef>
                <a:spcPts val="1400"/>
              </a:spcBef>
              <a:spcAft>
                <a:spcPts val="0"/>
              </a:spcAft>
              <a:buClr>
                <a:schemeClr val="accent1"/>
              </a:buClr>
              <a:buSzPct val="100000"/>
              <a:buFont typeface="Noto Sans Symbols"/>
              <a:buNone/>
            </a:pPr>
            <a:endParaRPr sz="2400" b="0" i="0" u="none" strike="noStrike" cap="none" dirty="0">
              <a:solidFill>
                <a:srgbClr val="3F3F3F"/>
              </a:solidFill>
              <a:latin typeface="Calibri"/>
              <a:ea typeface="Calibri"/>
              <a:cs typeface="Calibri"/>
              <a:sym typeface="Calibri"/>
            </a:endParaRPr>
          </a:p>
        </p:txBody>
      </p:sp>
      <p:pic>
        <p:nvPicPr>
          <p:cNvPr id="376" name="Shape 37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532870" y="5153148"/>
            <a:ext cx="4404590" cy="860465"/>
          </a:xfrm>
          <a:prstGeom prst="rect">
            <a:avLst/>
          </a:prstGeom>
          <a:noFill/>
          <a:ln>
            <a:noFill/>
          </a:ln>
        </p:spPr>
      </p:pic>
      <p:pic>
        <p:nvPicPr>
          <p:cNvPr id="377" name="Shape 377"/>
          <p:cNvPicPr preferRelativeResize="0"/>
          <p:nvPr/>
        </p:nvPicPr>
        <p:blipFill rotWithShape="1">
          <a:blip r:embed="rId4">
            <a:alphaModFix/>
          </a:blip>
          <a:srcRect/>
          <a:stretch/>
        </p:blipFill>
        <p:spPr>
          <a:xfrm>
            <a:off x="5813150" y="2836151"/>
            <a:ext cx="1658671" cy="2146638"/>
          </a:xfrm>
          <a:prstGeom prst="rect">
            <a:avLst/>
          </a:prstGeom>
          <a:noFill/>
          <a:ln>
            <a:noFill/>
          </a:ln>
        </p:spPr>
      </p:pic>
      <p:sp>
        <p:nvSpPr>
          <p:cNvPr id="378" name="Shape 378"/>
          <p:cNvSpPr txBox="1"/>
          <p:nvPr/>
        </p:nvSpPr>
        <p:spPr>
          <a:xfrm>
            <a:off x="250900" y="5979850"/>
            <a:ext cx="3638100" cy="655200"/>
          </a:xfrm>
          <a:prstGeom prst="rect">
            <a:avLst/>
          </a:prstGeom>
          <a:noFill/>
          <a:ln>
            <a:noFill/>
          </a:ln>
        </p:spPr>
        <p:txBody>
          <a:bodyPr wrap="square" lIns="91425" tIns="91425" rIns="91425" bIns="91425" anchor="t" anchorCtr="0">
            <a:noAutofit/>
          </a:bodyPr>
          <a:lstStyle/>
          <a:p>
            <a:pPr lvl="0" rtl="0">
              <a:spcBef>
                <a:spcPts val="0"/>
              </a:spcBef>
              <a:buNone/>
            </a:pPr>
            <a:r>
              <a:rPr lang="en-US"/>
              <a:t>Thanks for use of the slide </a:t>
            </a:r>
          </a:p>
        </p:txBody>
      </p:sp>
      <p:pic>
        <p:nvPicPr>
          <p:cNvPr id="379" name="Shape 379"/>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2786850" y="5991219"/>
            <a:ext cx="1618805" cy="365125"/>
          </a:xfrm>
          <a:prstGeom prst="rect">
            <a:avLst/>
          </a:prstGeom>
          <a:noFill/>
          <a:ln>
            <a:noFill/>
          </a:ln>
        </p:spPr>
      </p:pic>
      <p:pic>
        <p:nvPicPr>
          <p:cNvPr id="2" name="Picture 1" descr="ClimateSmart_ColorLog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94378" y="1680379"/>
            <a:ext cx="1465639" cy="127938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457200" y="-12"/>
            <a:ext cx="8229600" cy="1143000"/>
          </a:xfrm>
          <a:prstGeom prst="rect">
            <a:avLst/>
          </a:prstGeom>
          <a:noFill/>
          <a:ln>
            <a:noFill/>
          </a:ln>
        </p:spPr>
        <p:txBody>
          <a:bodyPr wrap="square" lIns="91425" tIns="45700" rIns="91425" bIns="45700" anchor="ctr" anchorCtr="0">
            <a:noAutofit/>
          </a:bodyPr>
          <a:lstStyle/>
          <a:p>
            <a:pPr marL="0" marR="0" lvl="0" indent="-279400" algn="ctr" rtl="0">
              <a:spcBef>
                <a:spcPts val="0"/>
              </a:spcBef>
              <a:buClr>
                <a:srgbClr val="F59F20"/>
              </a:buClr>
              <a:buSzPct val="100000"/>
              <a:buFont typeface="Calibri"/>
              <a:buNone/>
            </a:pPr>
            <a:r>
              <a:rPr lang="en-US" sz="4400" b="1" i="0" u="none" strike="noStrike" cap="none">
                <a:solidFill>
                  <a:srgbClr val="F59F20"/>
                </a:solidFill>
                <a:latin typeface="Calibri"/>
                <a:ea typeface="Calibri"/>
                <a:cs typeface="Calibri"/>
                <a:sym typeface="Calibri"/>
              </a:rPr>
              <a:t>Inova</a:t>
            </a:r>
            <a:r>
              <a:rPr lang="en-US"/>
              <a:t>: A</a:t>
            </a:r>
            <a:r>
              <a:rPr lang="en-US" sz="4400" b="1" i="0" u="none" strike="noStrike" cap="none">
                <a:solidFill>
                  <a:srgbClr val="F59F20"/>
                </a:solidFill>
                <a:latin typeface="Calibri"/>
                <a:ea typeface="Calibri"/>
                <a:cs typeface="Calibri"/>
                <a:sym typeface="Calibri"/>
              </a:rPr>
              <a:t> different approach </a:t>
            </a:r>
          </a:p>
        </p:txBody>
      </p:sp>
      <p:pic>
        <p:nvPicPr>
          <p:cNvPr id="385" name="Shape 385" descr="Screen Shot 2017-11-07 at 9.24.10 AM.png"/>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17473" y="1044450"/>
            <a:ext cx="6296401" cy="49183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Shape 219" descr="This is a wheel showing the impact of climate change on human health "/>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3" y="9317"/>
            <a:ext cx="9115336" cy="6973592"/>
          </a:xfrm>
          <a:prstGeom prst="rect">
            <a:avLst/>
          </a:prstGeom>
          <a:noFill/>
          <a:ln>
            <a:noFill/>
          </a:ln>
        </p:spPr>
      </p:pic>
      <p:pic>
        <p:nvPicPr>
          <p:cNvPr id="220" name="Shape 220" descr="This is a wheel showing the impact of climate change on human health "/>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465123" y="505136"/>
            <a:ext cx="6257311" cy="6226638"/>
          </a:xfrm>
          <a:prstGeom prst="rect">
            <a:avLst/>
          </a:prstGeom>
          <a:noFill/>
          <a:ln>
            <a:noFill/>
          </a:ln>
        </p:spPr>
      </p:pic>
      <p:pic>
        <p:nvPicPr>
          <p:cNvPr id="221" name="Shape 221" descr="This is a wheel showing the impact of climate change on human health "/>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276600" y="2326560"/>
            <a:ext cx="2578623" cy="2578623"/>
          </a:xfrm>
          <a:prstGeom prst="rect">
            <a:avLst/>
          </a:prstGeom>
          <a:noFill/>
          <a:ln>
            <a:noFill/>
          </a:ln>
        </p:spPr>
      </p:pic>
      <p:pic>
        <p:nvPicPr>
          <p:cNvPr id="222" name="Shape 222" descr="This is a wheel showing the impact of climate change on human health "/>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775" y="0"/>
            <a:ext cx="9044835" cy="6820676"/>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600"/>
                                        <p:tgtEl>
                                          <p:spTgt spid="222"/>
                                        </p:tgtEl>
                                      </p:cBhvr>
                                    </p:animEffect>
                                  </p:childTnLst>
                                </p:cTn>
                              </p:par>
                              <p:par>
                                <p:cTn id="8" presetID="10" presetClass="entr" presetSubtype="0" fill="hold" nodeType="withEffect">
                                  <p:stCondLst>
                                    <p:cond delay="500"/>
                                  </p:stCondLst>
                                  <p:childTnLst>
                                    <p:set>
                                      <p:cBhvr>
                                        <p:cTn id="9" dur="1" fill="hold">
                                          <p:stCondLst>
                                            <p:cond delay="0"/>
                                          </p:stCondLst>
                                        </p:cTn>
                                        <p:tgtEl>
                                          <p:spTgt spid="221"/>
                                        </p:tgtEl>
                                        <p:attrNameLst>
                                          <p:attrName>style.visibility</p:attrName>
                                        </p:attrNameLst>
                                      </p:cBhvr>
                                      <p:to>
                                        <p:strVal val="visible"/>
                                      </p:to>
                                    </p:set>
                                    <p:animEffect transition="in" filter="fade">
                                      <p:cBhvr>
                                        <p:cTn id="10" dur="2000"/>
                                        <p:tgtEl>
                                          <p:spTgt spid="221"/>
                                        </p:tgtEl>
                                      </p:cBhvr>
                                    </p:animEffect>
                                  </p:childTnLst>
                                </p:cTn>
                              </p:par>
                              <p:par>
                                <p:cTn id="11" presetID="8" presetClass="emph" presetSubtype="0" fill="hold" nodeType="withEffect">
                                  <p:stCondLst>
                                    <p:cond delay="500"/>
                                  </p:stCondLst>
                                  <p:childTnLst>
                                    <p:animRot by="-21600000">
                                      <p:cBhvr>
                                        <p:cTn id="12" dur="5000" fill="hold"/>
                                        <p:tgtEl>
                                          <p:spTgt spid="221"/>
                                        </p:tgtEl>
                                        <p:attrNameLst>
                                          <p:attrName>r</p:attrName>
                                        </p:attrNameLst>
                                      </p:cBhvr>
                                    </p:animRot>
                                  </p:childTnLst>
                                </p:cTn>
                              </p:par>
                              <p:par>
                                <p:cTn id="13" presetID="10" presetClass="entr" presetSubtype="0" fill="hold" nodeType="withEffect">
                                  <p:stCondLst>
                                    <p:cond delay="290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5000"/>
                                        <p:tgtEl>
                                          <p:spTgt spid="220"/>
                                        </p:tgtEl>
                                      </p:cBhvr>
                                    </p:animEffect>
                                  </p:childTnLst>
                                </p:cTn>
                              </p:par>
                              <p:par>
                                <p:cTn id="16" presetID="10" presetClass="entr" presetSubtype="0" fill="hold" nodeType="withEffect">
                                  <p:stCondLst>
                                    <p:cond delay="10000"/>
                                  </p:stCondLst>
                                  <p:childTnLst>
                                    <p:set>
                                      <p:cBhvr>
                                        <p:cTn id="17" dur="1" fill="hold">
                                          <p:stCondLst>
                                            <p:cond delay="0"/>
                                          </p:stCondLst>
                                        </p:cTn>
                                        <p:tgtEl>
                                          <p:spTgt spid="219"/>
                                        </p:tgtEl>
                                        <p:attrNameLst>
                                          <p:attrName>style.visibility</p:attrName>
                                        </p:attrNameLst>
                                      </p:cBhvr>
                                      <p:to>
                                        <p:strVal val="visible"/>
                                      </p:to>
                                    </p:set>
                                    <p:animEffect transition="in" filter="fade">
                                      <p:cBhvr>
                                        <p:cTn id="18" dur="5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457200" y="152400"/>
            <a:ext cx="8229600" cy="1143000"/>
          </a:xfrm>
          <a:prstGeom prst="rect">
            <a:avLst/>
          </a:prstGeom>
          <a:noFill/>
          <a:ln>
            <a:noFill/>
          </a:ln>
        </p:spPr>
        <p:txBody>
          <a:bodyPr wrap="square" lIns="91425" tIns="45700" rIns="91425" bIns="45700" anchor="ctr" anchorCtr="0">
            <a:noAutofit/>
          </a:bodyPr>
          <a:lstStyle/>
          <a:p>
            <a:pPr marL="0" marR="0" lvl="0" indent="-251396" algn="ctr" rtl="0">
              <a:spcBef>
                <a:spcPts val="0"/>
              </a:spcBef>
              <a:buClr>
                <a:srgbClr val="F59F20"/>
              </a:buClr>
              <a:buSzPct val="99974"/>
              <a:buFont typeface="Calibri"/>
              <a:buNone/>
            </a:pPr>
            <a:r>
              <a:rPr lang="en-US" sz="3959" dirty="0"/>
              <a:t>Helping you p</a:t>
            </a:r>
            <a:r>
              <a:rPr lang="en-US" sz="3959" b="1" i="0" u="none" strike="noStrike" cap="none" dirty="0">
                <a:solidFill>
                  <a:srgbClr val="F59F20"/>
                </a:solidFill>
                <a:latin typeface="Calibri"/>
                <a:ea typeface="Calibri"/>
                <a:cs typeface="Calibri"/>
                <a:sym typeface="Calibri"/>
              </a:rPr>
              <a:t>ersuade, </a:t>
            </a:r>
            <a:r>
              <a:rPr lang="en-US" sz="3959" dirty="0"/>
              <a:t>p</a:t>
            </a:r>
            <a:r>
              <a:rPr lang="en-US" sz="3959" b="1" i="0" u="none" strike="noStrike" cap="none" dirty="0">
                <a:solidFill>
                  <a:srgbClr val="F59F20"/>
                </a:solidFill>
                <a:latin typeface="Calibri"/>
                <a:ea typeface="Calibri"/>
                <a:cs typeface="Calibri"/>
                <a:sym typeface="Calibri"/>
              </a:rPr>
              <a:t>rovide </a:t>
            </a:r>
            <a:r>
              <a:rPr lang="en-US" sz="3959" dirty="0"/>
              <a:t>e</a:t>
            </a:r>
            <a:r>
              <a:rPr lang="en-US" sz="3959" b="1" i="0" u="none" strike="noStrike" cap="none" dirty="0">
                <a:solidFill>
                  <a:srgbClr val="F59F20"/>
                </a:solidFill>
                <a:latin typeface="Calibri"/>
                <a:ea typeface="Calibri"/>
                <a:cs typeface="Calibri"/>
                <a:sym typeface="Calibri"/>
              </a:rPr>
              <a:t>xamples, and </a:t>
            </a:r>
            <a:r>
              <a:rPr lang="en-US" sz="3959" dirty="0"/>
              <a:t>c</a:t>
            </a:r>
            <a:r>
              <a:rPr lang="en-US" sz="3959" b="1" i="0" u="none" strike="noStrike" cap="none" dirty="0">
                <a:solidFill>
                  <a:srgbClr val="F59F20"/>
                </a:solidFill>
                <a:latin typeface="Calibri"/>
                <a:ea typeface="Calibri"/>
                <a:cs typeface="Calibri"/>
                <a:sym typeface="Calibri"/>
              </a:rPr>
              <a:t>alculate </a:t>
            </a:r>
            <a:r>
              <a:rPr lang="en-US" sz="3959" dirty="0"/>
              <a:t>i</a:t>
            </a:r>
            <a:r>
              <a:rPr lang="en-US" sz="3959" b="1" i="0" u="none" strike="noStrike" cap="none" dirty="0">
                <a:solidFill>
                  <a:srgbClr val="F59F20"/>
                </a:solidFill>
                <a:latin typeface="Calibri"/>
                <a:ea typeface="Calibri"/>
                <a:cs typeface="Calibri"/>
                <a:sym typeface="Calibri"/>
              </a:rPr>
              <a:t>mpacts</a:t>
            </a:r>
          </a:p>
        </p:txBody>
      </p:sp>
      <p:sp>
        <p:nvSpPr>
          <p:cNvPr id="391" name="Shape 391"/>
          <p:cNvSpPr txBox="1">
            <a:spLocks noGrp="1"/>
          </p:cNvSpPr>
          <p:nvPr>
            <p:ph type="body" idx="1"/>
          </p:nvPr>
        </p:nvSpPr>
        <p:spPr>
          <a:xfrm>
            <a:off x="457200" y="1411476"/>
            <a:ext cx="8101631" cy="5137200"/>
          </a:xfrm>
          <a:prstGeom prst="rect">
            <a:avLst/>
          </a:prstGeom>
          <a:noFill/>
          <a:ln>
            <a:noFill/>
          </a:ln>
        </p:spPr>
        <p:txBody>
          <a:bodyPr wrap="square" lIns="91425" tIns="45700" rIns="91425" bIns="45700" anchor="t" anchorCtr="0">
            <a:noAutofit/>
          </a:bodyPr>
          <a:lstStyle/>
          <a:p>
            <a:pPr marL="458788" marR="0" lvl="0" indent="-458788" algn="l" rtl="0">
              <a:lnSpc>
                <a:spcPct val="90000"/>
              </a:lnSpc>
              <a:spcBef>
                <a:spcPts val="0"/>
              </a:spcBef>
              <a:spcAft>
                <a:spcPts val="0"/>
              </a:spcAft>
              <a:buClr>
                <a:srgbClr val="F59F20"/>
              </a:buClr>
              <a:buSzPct val="100000"/>
              <a:buFont typeface="Calibri"/>
              <a:buAutoNum type="arabicPeriod"/>
            </a:pPr>
            <a:r>
              <a:rPr lang="en-US" sz="2590" dirty="0">
                <a:hlinkClick r:id="rId3"/>
              </a:rPr>
              <a:t>Get Started Guide </a:t>
            </a:r>
            <a:endParaRPr lang="en-US" sz="2590" dirty="0"/>
          </a:p>
          <a:p>
            <a:pPr marL="458788" marR="0" lvl="0" indent="-458788" algn="l" rtl="0">
              <a:lnSpc>
                <a:spcPct val="90000"/>
              </a:lnSpc>
              <a:spcBef>
                <a:spcPts val="0"/>
              </a:spcBef>
              <a:spcAft>
                <a:spcPts val="0"/>
              </a:spcAft>
              <a:buClr>
                <a:srgbClr val="F59F20"/>
              </a:buClr>
              <a:buSzPct val="100000"/>
              <a:buFont typeface="Calibri"/>
              <a:buAutoNum type="arabicPeriod"/>
            </a:pPr>
            <a:r>
              <a:rPr lang="en-US" sz="2590" b="0" i="0" u="none" strike="noStrike" cap="none" dirty="0">
                <a:solidFill>
                  <a:schemeClr val="dk1"/>
                </a:solidFill>
                <a:latin typeface="Calibri"/>
                <a:ea typeface="Calibri"/>
                <a:cs typeface="Calibri"/>
                <a:sym typeface="Calibri"/>
                <a:hlinkClick r:id="rId4"/>
              </a:rPr>
              <a:t>Community Benefits Climate Change Scorecard template and </a:t>
            </a:r>
            <a:r>
              <a:rPr lang="en-US" sz="2590" b="0" i="0" u="none" strike="noStrike" cap="none" dirty="0" smtClean="0">
                <a:solidFill>
                  <a:schemeClr val="dk1"/>
                </a:solidFill>
                <a:latin typeface="Calibri"/>
                <a:ea typeface="Calibri"/>
                <a:cs typeface="Calibri"/>
                <a:sym typeface="Calibri"/>
                <a:hlinkClick r:id="rId4"/>
              </a:rPr>
              <a:t>sample</a:t>
            </a:r>
            <a:endParaRPr lang="en-US" sz="2590" b="0" i="0" u="none" strike="noStrike" cap="none" dirty="0" smtClean="0">
              <a:solidFill>
                <a:schemeClr val="dk1"/>
              </a:solidFill>
              <a:latin typeface="Calibri"/>
              <a:ea typeface="Calibri"/>
              <a:cs typeface="Calibri"/>
              <a:sym typeface="Calibri"/>
            </a:endParaRPr>
          </a:p>
          <a:p>
            <a:pPr marL="458788" marR="0" lvl="0" indent="-458788" algn="l" rtl="0">
              <a:lnSpc>
                <a:spcPct val="90000"/>
              </a:lnSpc>
              <a:spcBef>
                <a:spcPts val="0"/>
              </a:spcBef>
              <a:spcAft>
                <a:spcPts val="0"/>
              </a:spcAft>
              <a:buClr>
                <a:srgbClr val="F59F20"/>
              </a:buClr>
              <a:buSzPct val="100000"/>
              <a:buFont typeface="Calibri"/>
              <a:buAutoNum type="arabicPeriod"/>
            </a:pPr>
            <a:r>
              <a:rPr lang="en-US" sz="2590" b="0" u="sng" strike="noStrike" cap="none" dirty="0" smtClean="0">
                <a:solidFill>
                  <a:schemeClr val="hlink"/>
                </a:solidFill>
                <a:latin typeface="Calibri"/>
                <a:ea typeface="Calibri"/>
                <a:cs typeface="Calibri"/>
                <a:sym typeface="Calibri"/>
                <a:hlinkClick r:id="rId5"/>
              </a:rPr>
              <a:t>Leveraging </a:t>
            </a:r>
            <a:r>
              <a:rPr lang="en-US" sz="2590" b="0" u="sng" strike="noStrike" cap="none" dirty="0">
                <a:solidFill>
                  <a:schemeClr val="hlink"/>
                </a:solidFill>
                <a:latin typeface="Calibri"/>
                <a:ea typeface="Calibri"/>
                <a:cs typeface="Calibri"/>
                <a:sym typeface="Calibri"/>
                <a:hlinkClick r:id="rId5"/>
              </a:rPr>
              <a:t>Hospital Community Benefit Activities to Address Climate Change and Environmental Risks</a:t>
            </a:r>
            <a:r>
              <a:rPr lang="en-US" sz="2590" b="0" u="none" strike="noStrike" cap="none" dirty="0">
                <a:solidFill>
                  <a:schemeClr val="dk1"/>
                </a:solidFill>
                <a:latin typeface="Calibri"/>
                <a:ea typeface="Calibri"/>
                <a:cs typeface="Calibri"/>
                <a:sym typeface="Calibri"/>
              </a:rPr>
              <a:t> </a:t>
            </a:r>
          </a:p>
          <a:p>
            <a:pPr marL="458788" marR="0" lvl="0" indent="-458788" algn="l" rtl="0">
              <a:lnSpc>
                <a:spcPct val="90000"/>
              </a:lnSpc>
              <a:spcBef>
                <a:spcPts val="518"/>
              </a:spcBef>
              <a:spcAft>
                <a:spcPts val="0"/>
              </a:spcAft>
              <a:buClr>
                <a:srgbClr val="F59F20"/>
              </a:buClr>
              <a:buSzPct val="100000"/>
              <a:buFont typeface="Calibri"/>
              <a:buAutoNum type="arabicPeriod"/>
            </a:pPr>
            <a:r>
              <a:rPr lang="en-US" sz="2590" b="0" i="0" u="none" strike="noStrike" cap="none" dirty="0">
                <a:solidFill>
                  <a:schemeClr val="dk1"/>
                </a:solidFill>
                <a:sym typeface="Calibri"/>
                <a:hlinkClick r:id="rId6"/>
              </a:rPr>
              <a:t>Spreadsheet to calculate </a:t>
            </a:r>
            <a:r>
              <a:rPr lang="en-US" sz="2590" dirty="0">
                <a:hlinkClick r:id="rId6"/>
              </a:rPr>
              <a:t>c</a:t>
            </a:r>
            <a:r>
              <a:rPr lang="en-US" sz="2590" b="0" strike="noStrike" cap="none" dirty="0">
                <a:sym typeface="Calibri"/>
                <a:hlinkClick r:id="rId6"/>
              </a:rPr>
              <a:t>limate </a:t>
            </a:r>
            <a:r>
              <a:rPr lang="en-US" sz="2590" dirty="0">
                <a:hlinkClick r:id="rId6"/>
              </a:rPr>
              <a:t>c</a:t>
            </a:r>
            <a:r>
              <a:rPr lang="en-US" sz="2590" b="0" strike="noStrike" cap="none" dirty="0">
                <a:sym typeface="Calibri"/>
                <a:hlinkClick r:id="rId6"/>
              </a:rPr>
              <a:t>hange </a:t>
            </a:r>
            <a:r>
              <a:rPr lang="en-US" sz="2590" dirty="0">
                <a:hlinkClick r:id="rId6"/>
              </a:rPr>
              <a:t>c</a:t>
            </a:r>
            <a:r>
              <a:rPr lang="en-US" sz="2590" b="0" strike="noStrike" cap="none" dirty="0">
                <a:sym typeface="Calibri"/>
                <a:hlinkClick r:id="rId6"/>
              </a:rPr>
              <a:t>ommunity </a:t>
            </a:r>
            <a:r>
              <a:rPr lang="en-US" sz="2590" dirty="0">
                <a:hlinkClick r:id="rId6"/>
              </a:rPr>
              <a:t>h</a:t>
            </a:r>
            <a:r>
              <a:rPr lang="en-US" sz="2590" b="0" strike="noStrike" cap="none" dirty="0">
                <a:sym typeface="Calibri"/>
                <a:hlinkClick r:id="rId6"/>
              </a:rPr>
              <a:t>ealth </a:t>
            </a:r>
            <a:r>
              <a:rPr lang="en-US" sz="2590" dirty="0">
                <a:hlinkClick r:id="rId6"/>
              </a:rPr>
              <a:t>i</a:t>
            </a:r>
            <a:r>
              <a:rPr lang="en-US" sz="2590" b="0" strike="noStrike" cap="none" dirty="0">
                <a:sym typeface="Calibri"/>
                <a:hlinkClick r:id="rId6"/>
              </a:rPr>
              <a:t>ndicators</a:t>
            </a:r>
            <a:endParaRPr lang="en-US" sz="2590" b="0" strike="noStrike" cap="none" dirty="0">
              <a:latin typeface="Calibri"/>
              <a:ea typeface="Calibri"/>
              <a:cs typeface="Calibri"/>
              <a:sym typeface="Calibri"/>
            </a:endParaRPr>
          </a:p>
          <a:p>
            <a:pPr marL="458788" marR="0" lvl="0" indent="-458788" algn="l" rtl="0">
              <a:lnSpc>
                <a:spcPct val="90000"/>
              </a:lnSpc>
              <a:spcBef>
                <a:spcPts val="518"/>
              </a:spcBef>
              <a:spcAft>
                <a:spcPts val="0"/>
              </a:spcAft>
              <a:buClr>
                <a:srgbClr val="F59F20"/>
              </a:buClr>
              <a:buSzPct val="100000"/>
              <a:buFont typeface="Calibri"/>
              <a:buAutoNum type="arabicPeriod"/>
            </a:pPr>
            <a:r>
              <a:rPr lang="en-US" sz="2590" b="0" i="0" u="none" strike="noStrike" cap="none" dirty="0">
                <a:solidFill>
                  <a:schemeClr val="dk1"/>
                </a:solidFill>
                <a:sym typeface="Calibri"/>
                <a:hlinkClick r:id="rId7"/>
              </a:rPr>
              <a:t>Sample text for </a:t>
            </a:r>
            <a:r>
              <a:rPr lang="en-US" sz="2590" dirty="0">
                <a:hlinkClick r:id="rId7"/>
              </a:rPr>
              <a:t>community health needs assessment</a:t>
            </a:r>
            <a:r>
              <a:rPr lang="en-US" sz="2590" b="0" i="0" u="none" strike="noStrike" cap="none" dirty="0">
                <a:solidFill>
                  <a:schemeClr val="dk1"/>
                </a:solidFill>
                <a:sym typeface="Calibri"/>
                <a:hlinkClick r:id="rId7"/>
              </a:rPr>
              <a:t> </a:t>
            </a:r>
            <a:r>
              <a:rPr lang="en-US" sz="2590" b="0" i="0" u="none" strike="noStrike" cap="none" dirty="0">
                <a:solidFill>
                  <a:schemeClr val="dk1"/>
                </a:solidFill>
                <a:latin typeface="Calibri"/>
                <a:ea typeface="Calibri"/>
                <a:cs typeface="Calibri"/>
                <a:sym typeface="Calibri"/>
              </a:rPr>
              <a:t>and </a:t>
            </a:r>
            <a:r>
              <a:rPr lang="en-US" sz="2590" dirty="0"/>
              <a:t>i</a:t>
            </a:r>
            <a:r>
              <a:rPr lang="en-US" sz="2590" b="0" i="0" u="none" strike="noStrike" cap="none" dirty="0">
                <a:solidFill>
                  <a:schemeClr val="dk1"/>
                </a:solidFill>
                <a:latin typeface="Calibri"/>
                <a:ea typeface="Calibri"/>
                <a:cs typeface="Calibri"/>
                <a:sym typeface="Calibri"/>
              </a:rPr>
              <a:t>mplementation </a:t>
            </a:r>
            <a:r>
              <a:rPr lang="en-US" sz="2590" dirty="0"/>
              <a:t>s</a:t>
            </a:r>
            <a:r>
              <a:rPr lang="en-US" sz="2590" b="0" i="0" u="none" strike="noStrike" cap="none" dirty="0">
                <a:solidFill>
                  <a:schemeClr val="dk1"/>
                </a:solidFill>
                <a:latin typeface="Calibri"/>
                <a:ea typeface="Calibri"/>
                <a:cs typeface="Calibri"/>
                <a:sym typeface="Calibri"/>
              </a:rPr>
              <a:t>trategies identifying climate as a health risk and recognizing opportunities for co-benefits </a:t>
            </a:r>
          </a:p>
          <a:p>
            <a:pPr marL="458788" marR="0" lvl="0" indent="-458788" algn="l" rtl="0">
              <a:lnSpc>
                <a:spcPct val="90000"/>
              </a:lnSpc>
              <a:spcBef>
                <a:spcPts val="518"/>
              </a:spcBef>
              <a:spcAft>
                <a:spcPts val="0"/>
              </a:spcAft>
              <a:buClr>
                <a:srgbClr val="F59F20"/>
              </a:buClr>
              <a:buSzPct val="100000"/>
              <a:buFont typeface="Calibri"/>
              <a:buAutoNum type="arabicPeriod"/>
            </a:pPr>
            <a:r>
              <a:rPr lang="en-US" sz="2590" dirty="0"/>
              <a:t>And more on the Practice Greenhealth website</a:t>
            </a:r>
          </a:p>
          <a:p>
            <a:pPr marL="458788" marR="0" lvl="0" indent="-458788" algn="l" rtl="0">
              <a:lnSpc>
                <a:spcPct val="80000"/>
              </a:lnSpc>
              <a:spcBef>
                <a:spcPts val="296"/>
              </a:spcBef>
              <a:buClr>
                <a:srgbClr val="F59F20"/>
              </a:buClr>
              <a:buSzPct val="46250"/>
              <a:buFont typeface="Noto Sans Symbols"/>
              <a:buNone/>
            </a:pPr>
            <a:endParaRPr dirty="0"/>
          </a:p>
        </p:txBody>
      </p:sp>
      <p:sp>
        <p:nvSpPr>
          <p:cNvPr id="392" name="Shape 392"/>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FFFFFF"/>
                </a:solidFill>
                <a:latin typeface="Calibri"/>
                <a:ea typeface="Calibri"/>
                <a:cs typeface="Calibri"/>
                <a:sym typeface="Calibri"/>
              </a:rPr>
              <a:t>20</a:t>
            </a:fld>
            <a:endParaRPr lang="en-US" sz="1200">
              <a:solidFill>
                <a:srgbClr val="FFFFFF"/>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marL="0" marR="0" lvl="0" indent="-279400" algn="ctr" rtl="0">
              <a:spcBef>
                <a:spcPts val="0"/>
              </a:spcBef>
              <a:buClr>
                <a:srgbClr val="F59F20"/>
              </a:buClr>
              <a:buSzPct val="100000"/>
              <a:buFont typeface="Calibri"/>
              <a:buNone/>
            </a:pPr>
            <a:r>
              <a:rPr lang="en-US"/>
              <a:t>Thank you</a:t>
            </a:r>
          </a:p>
        </p:txBody>
      </p:sp>
      <p:pic>
        <p:nvPicPr>
          <p:cNvPr id="398" name="Shape 39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44238" y="1417650"/>
            <a:ext cx="7655525" cy="44166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151338" y="532450"/>
            <a:ext cx="8673900" cy="945600"/>
          </a:xfrm>
          <a:prstGeom prst="rect">
            <a:avLst/>
          </a:prstGeom>
          <a:noFill/>
          <a:ln>
            <a:noFill/>
          </a:ln>
        </p:spPr>
        <p:txBody>
          <a:bodyPr wrap="square" lIns="91425" tIns="45700" rIns="91425" bIns="45700" anchor="b" anchorCtr="0">
            <a:noAutofit/>
          </a:bodyPr>
          <a:lstStyle/>
          <a:p>
            <a:pPr marL="0" marR="0" lvl="0" indent="-190500" rtl="0">
              <a:lnSpc>
                <a:spcPct val="85000"/>
              </a:lnSpc>
              <a:spcBef>
                <a:spcPts val="0"/>
              </a:spcBef>
              <a:buClr>
                <a:srgbClr val="3F3F3F"/>
              </a:buClr>
              <a:buSzPct val="75757"/>
              <a:buFont typeface="Calibri"/>
              <a:buNone/>
            </a:pPr>
            <a:r>
              <a:rPr lang="en-US" sz="3600" dirty="0"/>
              <a:t>What does climate change have </a:t>
            </a:r>
            <a:r>
              <a:rPr lang="en-US" sz="3600" dirty="0" smtClean="0"/>
              <a:t/>
            </a:r>
            <a:br>
              <a:rPr lang="en-US" sz="3600" dirty="0" smtClean="0"/>
            </a:br>
            <a:r>
              <a:rPr lang="en-US" sz="3600" dirty="0" smtClean="0"/>
              <a:t>to </a:t>
            </a:r>
            <a:r>
              <a:rPr lang="en-US" sz="3600" dirty="0"/>
              <a:t>do with health care?</a:t>
            </a:r>
          </a:p>
        </p:txBody>
      </p:sp>
      <p:sp>
        <p:nvSpPr>
          <p:cNvPr id="229" name="Shape 229"/>
          <p:cNvSpPr txBox="1">
            <a:spLocks noGrp="1"/>
          </p:cNvSpPr>
          <p:nvPr>
            <p:ph type="body" idx="1"/>
          </p:nvPr>
        </p:nvSpPr>
        <p:spPr>
          <a:xfrm>
            <a:off x="151361" y="2263908"/>
            <a:ext cx="3861224" cy="3339026"/>
          </a:xfrm>
          <a:prstGeom prst="rect">
            <a:avLst/>
          </a:prstGeom>
          <a:noFill/>
          <a:ln>
            <a:noFill/>
          </a:ln>
        </p:spPr>
        <p:txBody>
          <a:bodyPr wrap="square" lIns="0" tIns="45700" rIns="0" bIns="45700" anchor="t" anchorCtr="0">
            <a:noAutofit/>
          </a:bodyPr>
          <a:lstStyle/>
          <a:p>
            <a:pPr marL="0" marR="0" lvl="0" indent="0" algn="l" rtl="0">
              <a:lnSpc>
                <a:spcPct val="90000"/>
              </a:lnSpc>
              <a:spcBef>
                <a:spcPts val="0"/>
              </a:spcBef>
              <a:spcAft>
                <a:spcPts val="0"/>
              </a:spcAft>
              <a:buNone/>
            </a:pPr>
            <a:r>
              <a:rPr lang="en-US" sz="2100" b="1" i="0" u="none" strike="noStrike" cap="none" dirty="0">
                <a:solidFill>
                  <a:srgbClr val="3F3F3F"/>
                </a:solidFill>
                <a:latin typeface="Calibri"/>
                <a:ea typeface="Calibri"/>
                <a:cs typeface="Calibri"/>
                <a:sym typeface="Calibri"/>
              </a:rPr>
              <a:t>Health care is </a:t>
            </a:r>
            <a:r>
              <a:rPr lang="en-US" sz="2100" b="1" dirty="0">
                <a:solidFill>
                  <a:srgbClr val="3F3F3F"/>
                </a:solidFill>
              </a:rPr>
              <a:t>p</a:t>
            </a:r>
            <a:r>
              <a:rPr lang="en-US" sz="2100" b="1" i="0" u="none" strike="noStrike" cap="none" dirty="0">
                <a:solidFill>
                  <a:srgbClr val="3F3F3F"/>
                </a:solidFill>
                <a:latin typeface="Calibri"/>
                <a:ea typeface="Calibri"/>
                <a:cs typeface="Calibri"/>
                <a:sym typeface="Calibri"/>
              </a:rPr>
              <a:t>art of the </a:t>
            </a:r>
            <a:r>
              <a:rPr lang="en-US" sz="2100" b="1" dirty="0">
                <a:solidFill>
                  <a:srgbClr val="3F3F3F"/>
                </a:solidFill>
              </a:rPr>
              <a:t>p</a:t>
            </a:r>
            <a:r>
              <a:rPr lang="en-US" sz="2100" b="1" i="0" u="none" strike="noStrike" cap="none" dirty="0">
                <a:solidFill>
                  <a:srgbClr val="3F3F3F"/>
                </a:solidFill>
                <a:latin typeface="Calibri"/>
                <a:ea typeface="Calibri"/>
                <a:cs typeface="Calibri"/>
                <a:sym typeface="Calibri"/>
              </a:rPr>
              <a:t>roblem</a:t>
            </a:r>
          </a:p>
          <a:p>
            <a:pPr marL="688975" marR="0" lvl="0" indent="-231775" algn="l" rtl="0">
              <a:lnSpc>
                <a:spcPct val="90000"/>
              </a:lnSpc>
              <a:spcBef>
                <a:spcPts val="1400"/>
              </a:spcBef>
              <a:spcAft>
                <a:spcPts val="0"/>
              </a:spcAft>
              <a:buSzPct val="100000"/>
              <a:buFont typeface="Wingdings" charset="2"/>
              <a:buChar char="§"/>
            </a:pPr>
            <a:r>
              <a:rPr lang="en-US" sz="1800" b="0" i="0" u="none" strike="noStrike" cap="none" dirty="0" smtClean="0">
                <a:solidFill>
                  <a:srgbClr val="3F3F3F"/>
                </a:solidFill>
                <a:latin typeface="Calibri"/>
                <a:ea typeface="Calibri"/>
                <a:cs typeface="Calibri"/>
                <a:sym typeface="Calibri"/>
              </a:rPr>
              <a:t>8% </a:t>
            </a:r>
            <a:r>
              <a:rPr lang="en-US" sz="1800" b="0" i="0" u="none" strike="noStrike" cap="none" dirty="0">
                <a:solidFill>
                  <a:srgbClr val="3F3F3F"/>
                </a:solidFill>
                <a:latin typeface="Calibri"/>
                <a:ea typeface="Calibri"/>
                <a:cs typeface="Calibri"/>
                <a:sym typeface="Calibri"/>
              </a:rPr>
              <a:t>U.S. GHG</a:t>
            </a:r>
          </a:p>
          <a:p>
            <a:pPr marL="688975" marR="0" lvl="0" indent="-231775" algn="l" rtl="0">
              <a:lnSpc>
                <a:spcPct val="90000"/>
              </a:lnSpc>
              <a:spcBef>
                <a:spcPts val="1400"/>
              </a:spcBef>
              <a:spcAft>
                <a:spcPts val="0"/>
              </a:spcAft>
              <a:buSzPct val="100000"/>
              <a:buFont typeface="Wingdings" charset="2"/>
              <a:buChar char="§"/>
            </a:pPr>
            <a:r>
              <a:rPr lang="en-US" sz="1800" b="0" i="0" u="none" strike="noStrike" cap="none" dirty="0">
                <a:solidFill>
                  <a:srgbClr val="3F3F3F"/>
                </a:solidFill>
                <a:latin typeface="Calibri"/>
                <a:ea typeface="Calibri"/>
                <a:cs typeface="Calibri"/>
                <a:sym typeface="Calibri"/>
              </a:rPr>
              <a:t>&gt;2 million tons of waste per year</a:t>
            </a:r>
          </a:p>
          <a:p>
            <a:pPr marL="688975" marR="0" lvl="0" indent="-231775" algn="l" rtl="0">
              <a:lnSpc>
                <a:spcPct val="90000"/>
              </a:lnSpc>
              <a:spcBef>
                <a:spcPts val="1400"/>
              </a:spcBef>
              <a:spcAft>
                <a:spcPts val="0"/>
              </a:spcAft>
              <a:buSzPct val="100000"/>
              <a:buFont typeface="Wingdings" charset="2"/>
              <a:buChar char="§"/>
            </a:pPr>
            <a:r>
              <a:rPr lang="en-US" sz="1800" b="0" i="0" u="none" strike="noStrike" cap="none" dirty="0">
                <a:solidFill>
                  <a:srgbClr val="3F3F3F"/>
                </a:solidFill>
                <a:latin typeface="Calibri"/>
                <a:ea typeface="Calibri"/>
                <a:cs typeface="Calibri"/>
                <a:sym typeface="Calibri"/>
              </a:rPr>
              <a:t>Anesthesia gas</a:t>
            </a:r>
          </a:p>
          <a:p>
            <a:pPr marL="688975" marR="0" lvl="0" indent="-231775" algn="l" rtl="0">
              <a:lnSpc>
                <a:spcPct val="90000"/>
              </a:lnSpc>
              <a:spcBef>
                <a:spcPts val="1400"/>
              </a:spcBef>
              <a:spcAft>
                <a:spcPts val="0"/>
              </a:spcAft>
              <a:buSzPct val="100000"/>
              <a:buFont typeface="Wingdings" charset="2"/>
              <a:buChar char="§"/>
            </a:pPr>
            <a:r>
              <a:rPr lang="en-US" sz="1800" b="0" i="0" u="none" strike="noStrike" cap="none" dirty="0">
                <a:solidFill>
                  <a:srgbClr val="3F3F3F"/>
                </a:solidFill>
                <a:latin typeface="Calibri"/>
                <a:ea typeface="Calibri"/>
                <a:cs typeface="Calibri"/>
                <a:sym typeface="Calibri"/>
              </a:rPr>
              <a:t>Food </a:t>
            </a:r>
            <a:r>
              <a:rPr lang="en-US" sz="1800" dirty="0">
                <a:solidFill>
                  <a:srgbClr val="3F3F3F"/>
                </a:solidFill>
              </a:rPr>
              <a:t>s</a:t>
            </a:r>
            <a:r>
              <a:rPr lang="en-US" sz="1800" b="0" i="0" u="none" strike="noStrike" cap="none" dirty="0">
                <a:solidFill>
                  <a:srgbClr val="3F3F3F"/>
                </a:solidFill>
                <a:latin typeface="Calibri"/>
                <a:ea typeface="Calibri"/>
                <a:cs typeface="Calibri"/>
                <a:sym typeface="Calibri"/>
              </a:rPr>
              <a:t>ystems</a:t>
            </a:r>
          </a:p>
          <a:p>
            <a:pPr marL="688975" marR="0" lvl="0" indent="-231775" algn="l" rtl="0">
              <a:lnSpc>
                <a:spcPct val="90000"/>
              </a:lnSpc>
              <a:spcBef>
                <a:spcPts val="1400"/>
              </a:spcBef>
              <a:spcAft>
                <a:spcPts val="0"/>
              </a:spcAft>
              <a:buSzPct val="100000"/>
              <a:buFont typeface="Wingdings" charset="2"/>
              <a:buChar char="§"/>
            </a:pPr>
            <a:r>
              <a:rPr lang="en-US" sz="1800" b="0" i="0" u="none" strike="noStrike" cap="none" dirty="0">
                <a:solidFill>
                  <a:srgbClr val="3F3F3F"/>
                </a:solidFill>
                <a:latin typeface="Calibri"/>
                <a:ea typeface="Calibri"/>
                <a:cs typeface="Calibri"/>
                <a:sym typeface="Calibri"/>
              </a:rPr>
              <a:t>Supply </a:t>
            </a:r>
            <a:r>
              <a:rPr lang="en-US" sz="1800" dirty="0">
                <a:solidFill>
                  <a:srgbClr val="3F3F3F"/>
                </a:solidFill>
              </a:rPr>
              <a:t>c</a:t>
            </a:r>
            <a:r>
              <a:rPr lang="en-US" sz="1800" b="0" i="0" u="none" strike="noStrike" cap="none" dirty="0">
                <a:solidFill>
                  <a:srgbClr val="3F3F3F"/>
                </a:solidFill>
                <a:latin typeface="Calibri"/>
                <a:ea typeface="Calibri"/>
                <a:cs typeface="Calibri"/>
                <a:sym typeface="Calibri"/>
              </a:rPr>
              <a:t>hain</a:t>
            </a:r>
          </a:p>
          <a:p>
            <a:pPr marL="384048" marR="0" lvl="1" indent="-193548" algn="l" rtl="0">
              <a:lnSpc>
                <a:spcPct val="90000"/>
              </a:lnSpc>
              <a:spcBef>
                <a:spcPts val="400"/>
              </a:spcBef>
              <a:spcAft>
                <a:spcPts val="0"/>
              </a:spcAft>
              <a:buClr>
                <a:schemeClr val="accent1"/>
              </a:buClr>
              <a:buSzPct val="100000"/>
              <a:buFont typeface="Noto Sans Symbols"/>
              <a:buNone/>
            </a:pPr>
            <a:endParaRPr sz="1800" b="0" i="0" u="none" strike="noStrike" cap="none" dirty="0">
              <a:solidFill>
                <a:srgbClr val="3F3F3F"/>
              </a:solidFill>
              <a:latin typeface="Calibri"/>
              <a:ea typeface="Calibri"/>
              <a:cs typeface="Calibri"/>
              <a:sym typeface="Calibri"/>
            </a:endParaRPr>
          </a:p>
          <a:p>
            <a:pPr marL="91440" marR="0" lvl="0" indent="-91440" algn="l" rtl="0">
              <a:lnSpc>
                <a:spcPct val="90000"/>
              </a:lnSpc>
              <a:spcBef>
                <a:spcPts val="1600"/>
              </a:spcBef>
              <a:spcAft>
                <a:spcPts val="0"/>
              </a:spcAft>
              <a:buClr>
                <a:schemeClr val="accent1"/>
              </a:buClr>
              <a:buSzPct val="100000"/>
              <a:buFont typeface="Noto Sans Symbols"/>
              <a:buNone/>
            </a:pPr>
            <a:endParaRPr sz="1800" b="0" i="0" u="none" strike="noStrike" cap="none" dirty="0">
              <a:solidFill>
                <a:srgbClr val="3F3F3F"/>
              </a:solidFill>
              <a:latin typeface="Calibri"/>
              <a:ea typeface="Calibri"/>
              <a:cs typeface="Calibri"/>
              <a:sym typeface="Calibri"/>
            </a:endParaRPr>
          </a:p>
          <a:p>
            <a:pPr marL="91440" marR="0" lvl="0" indent="-91440" algn="l" rtl="0">
              <a:lnSpc>
                <a:spcPct val="90000"/>
              </a:lnSpc>
              <a:spcBef>
                <a:spcPts val="1400"/>
              </a:spcBef>
              <a:spcAft>
                <a:spcPts val="0"/>
              </a:spcAft>
              <a:buClr>
                <a:schemeClr val="accent1"/>
              </a:buClr>
              <a:buSzPct val="100000"/>
              <a:buFont typeface="Calibri"/>
              <a:buNone/>
            </a:pPr>
            <a:endParaRPr sz="1800" b="0" i="0" u="none" strike="noStrike" cap="none" dirty="0">
              <a:solidFill>
                <a:srgbClr val="3F3F3F"/>
              </a:solidFill>
              <a:latin typeface="Calibri"/>
              <a:ea typeface="Calibri"/>
              <a:cs typeface="Calibri"/>
              <a:sym typeface="Calibri"/>
            </a:endParaRPr>
          </a:p>
        </p:txBody>
      </p:sp>
      <p:sp>
        <p:nvSpPr>
          <p:cNvPr id="230" name="Shape 230"/>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rgbClr val="FFFFFF"/>
                </a:solidFill>
                <a:latin typeface="Calibri"/>
                <a:ea typeface="Calibri"/>
                <a:cs typeface="Calibri"/>
                <a:sym typeface="Calibri"/>
              </a:rPr>
              <a:t>3</a:t>
            </a:fld>
            <a:endParaRPr lang="en-US" sz="1050">
              <a:solidFill>
                <a:srgbClr val="FFFFFF"/>
              </a:solidFill>
              <a:latin typeface="Calibri"/>
              <a:ea typeface="Calibri"/>
              <a:cs typeface="Calibri"/>
              <a:sym typeface="Calibri"/>
            </a:endParaRPr>
          </a:p>
        </p:txBody>
      </p:sp>
      <p:pic>
        <p:nvPicPr>
          <p:cNvPr id="231" name="Shape 231"/>
          <p:cNvPicPr preferRelativeResize="0"/>
          <p:nvPr/>
        </p:nvPicPr>
        <p:blipFill rotWithShape="1">
          <a:blip r:embed="rId3">
            <a:alphaModFix/>
          </a:blip>
          <a:srcRect/>
          <a:stretch/>
        </p:blipFill>
        <p:spPr>
          <a:xfrm>
            <a:off x="5729737" y="4930839"/>
            <a:ext cx="2421468" cy="1055168"/>
          </a:xfrm>
          <a:prstGeom prst="rect">
            <a:avLst/>
          </a:prstGeom>
          <a:noFill/>
          <a:ln>
            <a:noFill/>
          </a:ln>
        </p:spPr>
      </p:pic>
      <p:pic>
        <p:nvPicPr>
          <p:cNvPr id="232" name="Shape 232"/>
          <p:cNvPicPr preferRelativeResize="0"/>
          <p:nvPr/>
        </p:nvPicPr>
        <p:blipFill rotWithShape="1">
          <a:blip r:embed="rId4">
            <a:alphaModFix/>
          </a:blip>
          <a:srcRect/>
          <a:stretch/>
        </p:blipFill>
        <p:spPr>
          <a:xfrm>
            <a:off x="6288876" y="1720531"/>
            <a:ext cx="2613934" cy="977675"/>
          </a:xfrm>
          <a:prstGeom prst="rect">
            <a:avLst/>
          </a:prstGeom>
          <a:noFill/>
          <a:ln>
            <a:noFill/>
          </a:ln>
        </p:spPr>
      </p:pic>
      <p:pic>
        <p:nvPicPr>
          <p:cNvPr id="233" name="Shape 233"/>
          <p:cNvPicPr preferRelativeResize="0"/>
          <p:nvPr/>
        </p:nvPicPr>
        <p:blipFill rotWithShape="1">
          <a:blip r:embed="rId5">
            <a:alphaModFix/>
          </a:blip>
          <a:srcRect/>
          <a:stretch/>
        </p:blipFill>
        <p:spPr>
          <a:xfrm>
            <a:off x="5932156" y="2834661"/>
            <a:ext cx="3035602" cy="1944439"/>
          </a:xfrm>
          <a:prstGeom prst="rect">
            <a:avLst/>
          </a:prstGeom>
          <a:noFill/>
          <a:ln>
            <a:noFill/>
          </a:ln>
        </p:spPr>
      </p:pic>
      <p:pic>
        <p:nvPicPr>
          <p:cNvPr id="234" name="Shape 234"/>
          <p:cNvPicPr preferRelativeResize="0"/>
          <p:nvPr/>
        </p:nvPicPr>
        <p:blipFill rotWithShape="1">
          <a:blip r:embed="rId6">
            <a:alphaModFix/>
          </a:blip>
          <a:srcRect/>
          <a:stretch/>
        </p:blipFill>
        <p:spPr>
          <a:xfrm>
            <a:off x="3028950" y="3806881"/>
            <a:ext cx="2603260" cy="1891736"/>
          </a:xfrm>
          <a:prstGeom prst="rect">
            <a:avLst/>
          </a:prstGeom>
          <a:noFill/>
          <a:ln>
            <a:noFill/>
          </a:ln>
        </p:spPr>
      </p:pic>
      <p:pic>
        <p:nvPicPr>
          <p:cNvPr id="235" name="Shape 235"/>
          <p:cNvPicPr preferRelativeResize="0"/>
          <p:nvPr/>
        </p:nvPicPr>
        <p:blipFill rotWithShape="1">
          <a:blip r:embed="rId7">
            <a:alphaModFix/>
          </a:blip>
          <a:srcRect/>
          <a:stretch/>
        </p:blipFill>
        <p:spPr>
          <a:xfrm>
            <a:off x="4083205" y="2142340"/>
            <a:ext cx="1848951" cy="1384641"/>
          </a:xfrm>
          <a:prstGeom prst="rect">
            <a:avLst/>
          </a:prstGeom>
          <a:noFill/>
          <a:ln>
            <a:noFill/>
          </a:ln>
        </p:spPr>
      </p:pic>
      <p:sp>
        <p:nvSpPr>
          <p:cNvPr id="236" name="Shape 236"/>
          <p:cNvSpPr txBox="1"/>
          <p:nvPr/>
        </p:nvSpPr>
        <p:spPr>
          <a:xfrm>
            <a:off x="250900" y="5979850"/>
            <a:ext cx="3638100" cy="655200"/>
          </a:xfrm>
          <a:prstGeom prst="rect">
            <a:avLst/>
          </a:prstGeom>
          <a:noFill/>
          <a:ln>
            <a:noFill/>
          </a:ln>
        </p:spPr>
        <p:txBody>
          <a:bodyPr wrap="square" lIns="91425" tIns="91425" rIns="91425" bIns="91425" anchor="t" anchorCtr="0">
            <a:noAutofit/>
          </a:bodyPr>
          <a:lstStyle/>
          <a:p>
            <a:pPr lvl="0">
              <a:spcBef>
                <a:spcPts val="0"/>
              </a:spcBef>
              <a:buNone/>
            </a:pPr>
            <a:r>
              <a:rPr lang="en-US"/>
              <a:t>Thanks for use of the slide </a:t>
            </a:r>
          </a:p>
        </p:txBody>
      </p:sp>
      <p:pic>
        <p:nvPicPr>
          <p:cNvPr id="237" name="Shape 237"/>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2786850" y="5991219"/>
            <a:ext cx="1618805" cy="365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15" name="Shape 228"/>
          <p:cNvSpPr txBox="1">
            <a:spLocks noGrp="1"/>
          </p:cNvSpPr>
          <p:nvPr>
            <p:ph type="title"/>
          </p:nvPr>
        </p:nvSpPr>
        <p:spPr>
          <a:prstGeom prst="rect">
            <a:avLst/>
          </a:prstGeom>
          <a:noFill/>
          <a:ln>
            <a:noFill/>
          </a:ln>
        </p:spPr>
        <p:txBody>
          <a:bodyPr wrap="square" lIns="91425" tIns="45700" rIns="91425" bIns="45700" anchor="b" anchorCtr="0">
            <a:noAutofit/>
          </a:bodyPr>
          <a:lstStyle/>
          <a:p>
            <a:pPr marL="0" marR="0" lvl="0" indent="-190500" rtl="0">
              <a:lnSpc>
                <a:spcPct val="85000"/>
              </a:lnSpc>
              <a:spcBef>
                <a:spcPts val="0"/>
              </a:spcBef>
              <a:buClr>
                <a:srgbClr val="3F3F3F"/>
              </a:buClr>
              <a:buSzPct val="75757"/>
              <a:buFont typeface="Calibri"/>
              <a:buNone/>
            </a:pPr>
            <a:r>
              <a:rPr lang="en-US" sz="3600" dirty="0"/>
              <a:t>What does climate change have </a:t>
            </a:r>
            <a:r>
              <a:rPr lang="en-US" sz="3600" dirty="0" smtClean="0"/>
              <a:t/>
            </a:r>
            <a:br>
              <a:rPr lang="en-US" sz="3600" dirty="0" smtClean="0"/>
            </a:br>
            <a:r>
              <a:rPr lang="en-US" sz="3600" dirty="0" smtClean="0"/>
              <a:t>to </a:t>
            </a:r>
            <a:r>
              <a:rPr lang="en-US" sz="3600" dirty="0"/>
              <a:t>do with health care?</a:t>
            </a:r>
          </a:p>
        </p:txBody>
      </p:sp>
      <p:sp>
        <p:nvSpPr>
          <p:cNvPr id="244" name="Shape 244"/>
          <p:cNvSpPr txBox="1">
            <a:spLocks noGrp="1"/>
          </p:cNvSpPr>
          <p:nvPr>
            <p:ph type="sldNum"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rgbClr val="FFFFFF"/>
                </a:solidFill>
                <a:latin typeface="Calibri"/>
                <a:ea typeface="Calibri"/>
                <a:cs typeface="Calibri"/>
                <a:sym typeface="Calibri"/>
              </a:rPr>
              <a:t>4</a:t>
            </a:fld>
            <a:endParaRPr lang="en-US" sz="1050">
              <a:solidFill>
                <a:srgbClr val="FFFFFF"/>
              </a:solidFill>
              <a:latin typeface="Calibri"/>
              <a:ea typeface="Calibri"/>
              <a:cs typeface="Calibri"/>
              <a:sym typeface="Calibri"/>
            </a:endParaRPr>
          </a:p>
        </p:txBody>
      </p:sp>
      <p:sp>
        <p:nvSpPr>
          <p:cNvPr id="245" name="Shape 245"/>
          <p:cNvSpPr txBox="1"/>
          <p:nvPr/>
        </p:nvSpPr>
        <p:spPr>
          <a:xfrm>
            <a:off x="199733" y="2241550"/>
            <a:ext cx="4432061" cy="3339026"/>
          </a:xfrm>
          <a:prstGeom prst="rect">
            <a:avLst/>
          </a:prstGeom>
          <a:noFill/>
          <a:ln>
            <a:noFill/>
          </a:ln>
        </p:spPr>
        <p:txBody>
          <a:bodyPr wrap="square" lIns="0" tIns="34275" rIns="0" bIns="34275" anchor="t" anchorCtr="0">
            <a:noAutofit/>
          </a:bodyPr>
          <a:lstStyle/>
          <a:p>
            <a:pPr marR="0" lvl="0" algn="l" rtl="0">
              <a:lnSpc>
                <a:spcPct val="70000"/>
              </a:lnSpc>
              <a:spcBef>
                <a:spcPts val="0"/>
              </a:spcBef>
              <a:spcAft>
                <a:spcPts val="0"/>
              </a:spcAft>
              <a:buNone/>
            </a:pPr>
            <a:r>
              <a:rPr lang="en-US" sz="1942" b="1" dirty="0">
                <a:solidFill>
                  <a:srgbClr val="3F3F3F"/>
                </a:solidFill>
                <a:latin typeface="Calibri"/>
                <a:ea typeface="Calibri"/>
                <a:cs typeface="Calibri"/>
                <a:sym typeface="Calibri"/>
              </a:rPr>
              <a:t>Health care treats climate-health issues</a:t>
            </a:r>
          </a:p>
          <a:p>
            <a:pPr marL="615950" marR="0" lvl="2" indent="-285750" algn="l" rtl="0">
              <a:lnSpc>
                <a:spcPct val="70000"/>
              </a:lnSpc>
              <a:spcBef>
                <a:spcPts val="400"/>
              </a:spcBef>
              <a:spcAft>
                <a:spcPts val="0"/>
              </a:spcAft>
              <a:buClr>
                <a:srgbClr val="F59F20"/>
              </a:buClr>
              <a:buSzPct val="100000"/>
              <a:buFont typeface="Wingdings" charset="2"/>
              <a:buChar char="§"/>
            </a:pPr>
            <a:r>
              <a:rPr lang="en-US" sz="1665" b="0" i="0" u="none" strike="noStrike" cap="none" dirty="0">
                <a:solidFill>
                  <a:srgbClr val="3F3F3F"/>
                </a:solidFill>
                <a:latin typeface="Calibri"/>
                <a:ea typeface="Calibri"/>
                <a:cs typeface="Calibri"/>
                <a:sym typeface="Calibri"/>
              </a:rPr>
              <a:t>More illness</a:t>
            </a:r>
          </a:p>
          <a:p>
            <a:pPr marL="796925" marR="0" lvl="3" indent="-168275" algn="l" rtl="0">
              <a:lnSpc>
                <a:spcPct val="70000"/>
              </a:lnSpc>
              <a:spcBef>
                <a:spcPts val="600"/>
              </a:spcBef>
              <a:spcAft>
                <a:spcPts val="0"/>
              </a:spcAft>
              <a:buClr>
                <a:srgbClr val="F59F20"/>
              </a:buClr>
              <a:buSzPct val="97000"/>
              <a:buFont typeface="Arial"/>
              <a:buChar char="•"/>
            </a:pPr>
            <a:r>
              <a:rPr lang="en-US" sz="1665" b="0" i="0" u="none" strike="noStrike" cap="none" dirty="0">
                <a:solidFill>
                  <a:srgbClr val="3F3F3F"/>
                </a:solidFill>
                <a:latin typeface="Calibri"/>
                <a:ea typeface="Calibri"/>
                <a:cs typeface="Calibri"/>
                <a:sym typeface="Calibri"/>
              </a:rPr>
              <a:t>Respiratory</a:t>
            </a:r>
          </a:p>
          <a:p>
            <a:pPr marL="796925" marR="0" lvl="3" indent="-168275" algn="l" rtl="0">
              <a:lnSpc>
                <a:spcPct val="70000"/>
              </a:lnSpc>
              <a:spcBef>
                <a:spcPts val="600"/>
              </a:spcBef>
              <a:spcAft>
                <a:spcPts val="0"/>
              </a:spcAft>
              <a:buClr>
                <a:srgbClr val="F59F20"/>
              </a:buClr>
              <a:buSzPct val="97000"/>
              <a:buFont typeface="Arial"/>
              <a:buChar char="•"/>
            </a:pPr>
            <a:r>
              <a:rPr lang="en-US" sz="1665" b="0" i="0" u="none" strike="noStrike" cap="none" dirty="0">
                <a:solidFill>
                  <a:srgbClr val="3F3F3F"/>
                </a:solidFill>
                <a:latin typeface="Calibri"/>
                <a:ea typeface="Calibri"/>
                <a:cs typeface="Calibri"/>
                <a:sym typeface="Calibri"/>
              </a:rPr>
              <a:t>Cardiac</a:t>
            </a:r>
          </a:p>
          <a:p>
            <a:pPr marL="796925" marR="0" lvl="3" indent="-168275" algn="l" rtl="0">
              <a:lnSpc>
                <a:spcPct val="70000"/>
              </a:lnSpc>
              <a:spcBef>
                <a:spcPts val="600"/>
              </a:spcBef>
              <a:spcAft>
                <a:spcPts val="0"/>
              </a:spcAft>
              <a:buClr>
                <a:srgbClr val="F59F20"/>
              </a:buClr>
              <a:buSzPct val="97000"/>
              <a:buFont typeface="Arial"/>
              <a:buChar char="•"/>
            </a:pPr>
            <a:r>
              <a:rPr lang="en-US" sz="1665" b="0" i="0" u="none" strike="noStrike" cap="none" dirty="0">
                <a:solidFill>
                  <a:srgbClr val="3F3F3F"/>
                </a:solidFill>
                <a:latin typeface="Calibri"/>
                <a:ea typeface="Calibri"/>
                <a:cs typeface="Calibri"/>
                <a:sym typeface="Calibri"/>
              </a:rPr>
              <a:t>Infection</a:t>
            </a:r>
          </a:p>
          <a:p>
            <a:pPr marL="796925" marR="0" lvl="3" indent="-168275" algn="l" rtl="0">
              <a:lnSpc>
                <a:spcPct val="70000"/>
              </a:lnSpc>
              <a:spcBef>
                <a:spcPts val="600"/>
              </a:spcBef>
              <a:spcAft>
                <a:spcPts val="0"/>
              </a:spcAft>
              <a:buClr>
                <a:srgbClr val="F59F20"/>
              </a:buClr>
              <a:buSzPct val="97000"/>
              <a:buFont typeface="Arial"/>
              <a:buChar char="•"/>
            </a:pPr>
            <a:r>
              <a:rPr lang="en-US" sz="1665" b="0" i="0" u="none" strike="noStrike" cap="none" dirty="0">
                <a:solidFill>
                  <a:srgbClr val="3F3F3F"/>
                </a:solidFill>
                <a:latin typeface="Calibri"/>
                <a:ea typeface="Calibri"/>
                <a:cs typeface="Calibri"/>
                <a:sym typeface="Calibri"/>
              </a:rPr>
              <a:t>Heat</a:t>
            </a:r>
            <a:r>
              <a:rPr lang="en-US" sz="1665" dirty="0">
                <a:solidFill>
                  <a:srgbClr val="3F3F3F"/>
                </a:solidFill>
                <a:latin typeface="Calibri"/>
                <a:ea typeface="Calibri"/>
                <a:cs typeface="Calibri"/>
                <a:sym typeface="Calibri"/>
              </a:rPr>
              <a:t>-r</a:t>
            </a:r>
            <a:r>
              <a:rPr lang="en-US" sz="1665" b="0" i="0" u="none" strike="noStrike" cap="none" dirty="0">
                <a:solidFill>
                  <a:srgbClr val="3F3F3F"/>
                </a:solidFill>
                <a:latin typeface="Calibri"/>
                <a:ea typeface="Calibri"/>
                <a:cs typeface="Calibri"/>
                <a:sym typeface="Calibri"/>
              </a:rPr>
              <a:t>elated illness</a:t>
            </a:r>
          </a:p>
          <a:p>
            <a:pPr marL="615950" lvl="2" indent="-285750">
              <a:lnSpc>
                <a:spcPct val="70000"/>
              </a:lnSpc>
              <a:spcBef>
                <a:spcPts val="400"/>
              </a:spcBef>
              <a:buClr>
                <a:srgbClr val="F59F20"/>
              </a:buClr>
              <a:buSzPct val="100000"/>
              <a:buFont typeface="Wingdings" charset="2"/>
              <a:buChar char="§"/>
            </a:pPr>
            <a:r>
              <a:rPr lang="en-US" sz="1665" dirty="0">
                <a:solidFill>
                  <a:srgbClr val="3F3F3F"/>
                </a:solidFill>
                <a:latin typeface="Calibri"/>
                <a:ea typeface="Calibri"/>
                <a:cs typeface="Calibri"/>
                <a:sym typeface="Calibri"/>
              </a:rPr>
              <a:t>More emergencies</a:t>
            </a:r>
          </a:p>
          <a:p>
            <a:pPr marL="796925" lvl="3" indent="-168275">
              <a:lnSpc>
                <a:spcPct val="70000"/>
              </a:lnSpc>
              <a:spcBef>
                <a:spcPts val="600"/>
              </a:spcBef>
              <a:buClr>
                <a:srgbClr val="F59F20"/>
              </a:buClr>
              <a:buSzPct val="97000"/>
              <a:buFont typeface="Arial"/>
              <a:buChar char="•"/>
            </a:pPr>
            <a:r>
              <a:rPr lang="en-US" sz="1665" dirty="0">
                <a:solidFill>
                  <a:srgbClr val="3F3F3F"/>
                </a:solidFill>
                <a:latin typeface="Calibri"/>
                <a:ea typeface="Calibri"/>
                <a:cs typeface="Calibri"/>
                <a:sym typeface="Calibri"/>
              </a:rPr>
              <a:t>Trauma</a:t>
            </a:r>
          </a:p>
          <a:p>
            <a:pPr marL="796925" lvl="3" indent="-168275">
              <a:lnSpc>
                <a:spcPct val="70000"/>
              </a:lnSpc>
              <a:spcBef>
                <a:spcPts val="600"/>
              </a:spcBef>
              <a:buClr>
                <a:srgbClr val="F59F20"/>
              </a:buClr>
              <a:buSzPct val="97000"/>
              <a:buFont typeface="Arial"/>
              <a:buChar char="•"/>
            </a:pPr>
            <a:r>
              <a:rPr lang="en-US" sz="1665" dirty="0">
                <a:solidFill>
                  <a:srgbClr val="3F3F3F"/>
                </a:solidFill>
                <a:latin typeface="Calibri"/>
                <a:ea typeface="Calibri"/>
                <a:cs typeface="Calibri"/>
                <a:sym typeface="Calibri"/>
              </a:rPr>
              <a:t>Flooding</a:t>
            </a:r>
          </a:p>
          <a:p>
            <a:pPr marL="796925" lvl="3" indent="-168275">
              <a:lnSpc>
                <a:spcPct val="70000"/>
              </a:lnSpc>
              <a:spcBef>
                <a:spcPts val="600"/>
              </a:spcBef>
              <a:buClr>
                <a:srgbClr val="F59F20"/>
              </a:buClr>
              <a:buSzPct val="97000"/>
              <a:buFont typeface="Arial"/>
              <a:buChar char="•"/>
            </a:pPr>
            <a:r>
              <a:rPr lang="en-US" sz="1665" dirty="0">
                <a:solidFill>
                  <a:srgbClr val="3F3F3F"/>
                </a:solidFill>
                <a:latin typeface="Calibri"/>
                <a:ea typeface="Calibri"/>
                <a:cs typeface="Calibri"/>
                <a:sym typeface="Calibri"/>
              </a:rPr>
              <a:t>Fires</a:t>
            </a:r>
          </a:p>
          <a:p>
            <a:pPr marL="615950" lvl="2" indent="-285750">
              <a:lnSpc>
                <a:spcPct val="70000"/>
              </a:lnSpc>
              <a:spcBef>
                <a:spcPts val="400"/>
              </a:spcBef>
              <a:buClr>
                <a:srgbClr val="F59F20"/>
              </a:buClr>
              <a:buSzPct val="100000"/>
              <a:buFont typeface="Wingdings" charset="2"/>
              <a:buChar char="§"/>
            </a:pPr>
            <a:r>
              <a:rPr lang="en-US" sz="1665" dirty="0">
                <a:solidFill>
                  <a:srgbClr val="3F3F3F"/>
                </a:solidFill>
                <a:latin typeface="Calibri"/>
                <a:ea typeface="Calibri"/>
                <a:cs typeface="Calibri"/>
                <a:sym typeface="Calibri"/>
              </a:rPr>
              <a:t>More exposures, more violence</a:t>
            </a:r>
          </a:p>
          <a:p>
            <a:pPr marL="796925" lvl="3" indent="-168275">
              <a:lnSpc>
                <a:spcPct val="70000"/>
              </a:lnSpc>
              <a:spcBef>
                <a:spcPts val="600"/>
              </a:spcBef>
              <a:buClr>
                <a:srgbClr val="F59F20"/>
              </a:buClr>
              <a:buSzPct val="97000"/>
              <a:buFont typeface="Arial"/>
              <a:buChar char="•"/>
            </a:pPr>
            <a:r>
              <a:rPr lang="en-US" sz="1665" dirty="0">
                <a:solidFill>
                  <a:srgbClr val="3F3F3F"/>
                </a:solidFill>
                <a:latin typeface="Calibri"/>
                <a:ea typeface="Calibri"/>
                <a:cs typeface="Calibri"/>
                <a:sym typeface="Calibri"/>
              </a:rPr>
              <a:t>Especially poor and vulnerable</a:t>
            </a:r>
          </a:p>
          <a:p>
            <a:pPr marL="611028" marR="0" lvl="3" indent="-141128" algn="l" rtl="0">
              <a:lnSpc>
                <a:spcPct val="70000"/>
              </a:lnSpc>
              <a:spcBef>
                <a:spcPts val="600"/>
              </a:spcBef>
              <a:spcAft>
                <a:spcPts val="0"/>
              </a:spcAft>
              <a:buClr>
                <a:srgbClr val="E48312"/>
              </a:buClr>
              <a:buSzPct val="100000"/>
              <a:buFont typeface="Noto Sans Symbols"/>
              <a:buNone/>
            </a:pPr>
            <a:endParaRPr sz="1665" b="0" i="0" u="none" strike="noStrike" cap="none" dirty="0">
              <a:solidFill>
                <a:srgbClr val="3F3F3F"/>
              </a:solidFill>
              <a:latin typeface="Calibri"/>
              <a:ea typeface="Calibri"/>
              <a:cs typeface="Calibri"/>
              <a:sym typeface="Calibri"/>
            </a:endParaRPr>
          </a:p>
          <a:p>
            <a:pPr marL="429816" marR="0" lvl="0" indent="-74216" algn="l" rtl="0">
              <a:lnSpc>
                <a:spcPct val="70000"/>
              </a:lnSpc>
              <a:spcBef>
                <a:spcPts val="1600"/>
              </a:spcBef>
              <a:spcAft>
                <a:spcPts val="0"/>
              </a:spcAft>
              <a:buClr>
                <a:srgbClr val="E48312"/>
              </a:buClr>
              <a:buSzPct val="100000"/>
              <a:buFont typeface="Noto Sans Symbols"/>
              <a:buNone/>
            </a:pPr>
            <a:endParaRPr sz="1665" dirty="0">
              <a:solidFill>
                <a:srgbClr val="3F3F3F"/>
              </a:solidFill>
              <a:latin typeface="Calibri"/>
              <a:ea typeface="Calibri"/>
              <a:cs typeface="Calibri"/>
              <a:sym typeface="Calibri"/>
            </a:endParaRPr>
          </a:p>
          <a:p>
            <a:pPr marL="91439" marR="0" lvl="0" indent="-91439" algn="l" rtl="0">
              <a:lnSpc>
                <a:spcPct val="70000"/>
              </a:lnSpc>
              <a:spcBef>
                <a:spcPts val="1400"/>
              </a:spcBef>
              <a:spcAft>
                <a:spcPts val="0"/>
              </a:spcAft>
              <a:buClr>
                <a:srgbClr val="E48312"/>
              </a:buClr>
              <a:buSzPct val="100000"/>
              <a:buFont typeface="Noto Sans Symbols"/>
              <a:buNone/>
            </a:pPr>
            <a:endParaRPr sz="1665" dirty="0">
              <a:solidFill>
                <a:srgbClr val="3F3F3F"/>
              </a:solidFill>
              <a:latin typeface="Calibri"/>
              <a:ea typeface="Calibri"/>
              <a:cs typeface="Calibri"/>
              <a:sym typeface="Calibri"/>
            </a:endParaRPr>
          </a:p>
          <a:p>
            <a:pPr marL="91439" marR="0" lvl="0" indent="-91439" algn="l" rtl="0">
              <a:lnSpc>
                <a:spcPct val="70000"/>
              </a:lnSpc>
              <a:spcBef>
                <a:spcPts val="1400"/>
              </a:spcBef>
              <a:spcAft>
                <a:spcPts val="0"/>
              </a:spcAft>
              <a:buClr>
                <a:srgbClr val="E48312"/>
              </a:buClr>
              <a:buSzPct val="100000"/>
              <a:buFont typeface="Calibri"/>
              <a:buNone/>
            </a:pPr>
            <a:endParaRPr sz="1665" dirty="0">
              <a:solidFill>
                <a:srgbClr val="3F3F3F"/>
              </a:solidFill>
              <a:latin typeface="Calibri"/>
              <a:ea typeface="Calibri"/>
              <a:cs typeface="Calibri"/>
              <a:sym typeface="Calibri"/>
            </a:endParaRPr>
          </a:p>
        </p:txBody>
      </p:sp>
      <p:pic>
        <p:nvPicPr>
          <p:cNvPr id="246" name="Shape 246"/>
          <p:cNvPicPr preferRelativeResize="0"/>
          <p:nvPr/>
        </p:nvPicPr>
        <p:blipFill rotWithShape="1">
          <a:blip r:embed="rId3">
            <a:alphaModFix/>
          </a:blip>
          <a:srcRect/>
          <a:stretch/>
        </p:blipFill>
        <p:spPr>
          <a:xfrm>
            <a:off x="4631809" y="1354271"/>
            <a:ext cx="1848951" cy="1384641"/>
          </a:xfrm>
          <a:prstGeom prst="rect">
            <a:avLst/>
          </a:prstGeom>
          <a:noFill/>
          <a:ln>
            <a:noFill/>
          </a:ln>
        </p:spPr>
      </p:pic>
      <p:pic>
        <p:nvPicPr>
          <p:cNvPr id="247" name="Shape 247"/>
          <p:cNvPicPr preferRelativeResize="0"/>
          <p:nvPr/>
        </p:nvPicPr>
        <p:blipFill rotWithShape="1">
          <a:blip r:embed="rId4">
            <a:alphaModFix/>
          </a:blip>
          <a:srcRect/>
          <a:stretch/>
        </p:blipFill>
        <p:spPr>
          <a:xfrm>
            <a:off x="6458263" y="1730640"/>
            <a:ext cx="1930649" cy="1087314"/>
          </a:xfrm>
          <a:prstGeom prst="rect">
            <a:avLst/>
          </a:prstGeom>
          <a:noFill/>
          <a:ln>
            <a:noFill/>
          </a:ln>
        </p:spPr>
      </p:pic>
      <p:pic>
        <p:nvPicPr>
          <p:cNvPr id="248" name="Shape 248"/>
          <p:cNvPicPr preferRelativeResize="0"/>
          <p:nvPr/>
        </p:nvPicPr>
        <p:blipFill rotWithShape="1">
          <a:blip r:embed="rId5">
            <a:alphaModFix/>
          </a:blip>
          <a:srcRect/>
          <a:stretch/>
        </p:blipFill>
        <p:spPr>
          <a:xfrm>
            <a:off x="5834868" y="2567253"/>
            <a:ext cx="1245605" cy="1453620"/>
          </a:xfrm>
          <a:prstGeom prst="rect">
            <a:avLst/>
          </a:prstGeom>
          <a:noFill/>
          <a:ln>
            <a:noFill/>
          </a:ln>
        </p:spPr>
      </p:pic>
      <p:pic>
        <p:nvPicPr>
          <p:cNvPr id="249" name="Shape 249"/>
          <p:cNvPicPr preferRelativeResize="0"/>
          <p:nvPr/>
        </p:nvPicPr>
        <p:blipFill rotWithShape="1">
          <a:blip r:embed="rId6">
            <a:alphaModFix/>
          </a:blip>
          <a:srcRect/>
          <a:stretch/>
        </p:blipFill>
        <p:spPr>
          <a:xfrm>
            <a:off x="7136503" y="2874460"/>
            <a:ext cx="1848951" cy="1384641"/>
          </a:xfrm>
          <a:prstGeom prst="rect">
            <a:avLst/>
          </a:prstGeom>
          <a:noFill/>
          <a:ln>
            <a:noFill/>
          </a:ln>
        </p:spPr>
      </p:pic>
      <p:pic>
        <p:nvPicPr>
          <p:cNvPr id="250" name="Shape 250"/>
          <p:cNvPicPr preferRelativeResize="0"/>
          <p:nvPr/>
        </p:nvPicPr>
        <p:blipFill rotWithShape="1">
          <a:blip r:embed="rId7">
            <a:alphaModFix/>
          </a:blip>
          <a:srcRect/>
          <a:stretch/>
        </p:blipFill>
        <p:spPr>
          <a:xfrm>
            <a:off x="5614249" y="4316203"/>
            <a:ext cx="3369337" cy="1435064"/>
          </a:xfrm>
          <a:prstGeom prst="rect">
            <a:avLst/>
          </a:prstGeom>
          <a:noFill/>
          <a:ln>
            <a:noFill/>
          </a:ln>
        </p:spPr>
      </p:pic>
      <p:pic>
        <p:nvPicPr>
          <p:cNvPr id="251" name="Shape 251"/>
          <p:cNvPicPr preferRelativeResize="0"/>
          <p:nvPr/>
        </p:nvPicPr>
        <p:blipFill rotWithShape="1">
          <a:blip r:embed="rId8" cstate="screen">
            <a:alphaModFix/>
            <a:extLst>
              <a:ext uri="{28A0092B-C50C-407E-A947-70E740481C1C}">
                <a14:useLocalDpi xmlns:a14="http://schemas.microsoft.com/office/drawing/2010/main"/>
              </a:ext>
            </a:extLst>
          </a:blip>
          <a:srcRect l="-309"/>
          <a:stretch/>
        </p:blipFill>
        <p:spPr>
          <a:xfrm>
            <a:off x="3114425" y="3045184"/>
            <a:ext cx="2660440" cy="1213645"/>
          </a:xfrm>
          <a:prstGeom prst="rect">
            <a:avLst/>
          </a:prstGeom>
          <a:noFill/>
          <a:ln>
            <a:noFill/>
          </a:ln>
        </p:spPr>
      </p:pic>
      <p:sp>
        <p:nvSpPr>
          <p:cNvPr id="252" name="Shape 252"/>
          <p:cNvSpPr txBox="1"/>
          <p:nvPr/>
        </p:nvSpPr>
        <p:spPr>
          <a:xfrm>
            <a:off x="3407250" y="6199325"/>
            <a:ext cx="2329500" cy="365100"/>
          </a:xfrm>
          <a:prstGeom prst="rect">
            <a:avLst/>
          </a:prstGeom>
          <a:noFill/>
          <a:ln>
            <a:noFill/>
          </a:ln>
        </p:spPr>
        <p:txBody>
          <a:bodyPr wrap="square" lIns="91425" tIns="91425" rIns="91425" bIns="91425" anchor="t" anchorCtr="0">
            <a:noAutofit/>
          </a:bodyPr>
          <a:lstStyle/>
          <a:p>
            <a:pPr lvl="0" rtl="0">
              <a:spcBef>
                <a:spcPts val="0"/>
              </a:spcBef>
              <a:buNone/>
            </a:pPr>
            <a:r>
              <a:rPr lang="en-US"/>
              <a:t>Thanks for use of the slide </a:t>
            </a:r>
          </a:p>
        </p:txBody>
      </p:sp>
      <p:pic>
        <p:nvPicPr>
          <p:cNvPr id="253" name="Shape 253"/>
          <p:cNvPicPr preferRelativeResize="0"/>
          <p:nvPr/>
        </p:nvPicPr>
        <p:blipFill>
          <a:blip r:embed="rId9" cstate="screen">
            <a:alphaModFix/>
            <a:extLst>
              <a:ext uri="{28A0092B-C50C-407E-A947-70E740481C1C}">
                <a14:useLocalDpi xmlns:a14="http://schemas.microsoft.com/office/drawing/2010/main"/>
              </a:ext>
            </a:extLst>
          </a:blip>
          <a:stretch>
            <a:fillRect/>
          </a:stretch>
        </p:blipFill>
        <p:spPr>
          <a:xfrm>
            <a:off x="5736742" y="6280148"/>
            <a:ext cx="1036584" cy="2034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prstGeom prst="rect">
            <a:avLst/>
          </a:prstGeom>
          <a:noFill/>
          <a:ln>
            <a:noFill/>
          </a:ln>
        </p:spPr>
        <p:txBody>
          <a:bodyPr wrap="square" lIns="91425" tIns="45700" rIns="91425" bIns="45700" anchor="b" anchorCtr="0">
            <a:noAutofit/>
          </a:bodyPr>
          <a:lstStyle/>
          <a:p>
            <a:pPr lvl="0">
              <a:lnSpc>
                <a:spcPct val="85000"/>
              </a:lnSpc>
              <a:buClr>
                <a:srgbClr val="3F3F3F"/>
              </a:buClr>
              <a:buSzPct val="75757"/>
            </a:pPr>
            <a:r>
              <a:rPr lang="en-US" sz="3600" dirty="0"/>
              <a:t>What does climate change have </a:t>
            </a:r>
            <a:br>
              <a:rPr lang="en-US" sz="3600" dirty="0"/>
            </a:br>
            <a:r>
              <a:rPr lang="en-US" sz="3600" dirty="0"/>
              <a:t>to do with health care?</a:t>
            </a:r>
          </a:p>
        </p:txBody>
      </p:sp>
      <p:sp>
        <p:nvSpPr>
          <p:cNvPr id="260" name="Shape 260"/>
          <p:cNvSpPr txBox="1">
            <a:spLocks noGrp="1"/>
          </p:cNvSpPr>
          <p:nvPr>
            <p:ph type="sldNum"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rgbClr val="FFFFFF"/>
                </a:solidFill>
                <a:latin typeface="Calibri"/>
                <a:ea typeface="Calibri"/>
                <a:cs typeface="Calibri"/>
                <a:sym typeface="Calibri"/>
              </a:rPr>
              <a:t>5</a:t>
            </a:fld>
            <a:endParaRPr lang="en-US" sz="1050">
              <a:solidFill>
                <a:srgbClr val="FFFFFF"/>
              </a:solidFill>
              <a:latin typeface="Calibri"/>
              <a:ea typeface="Calibri"/>
              <a:cs typeface="Calibri"/>
              <a:sym typeface="Calibri"/>
            </a:endParaRPr>
          </a:p>
        </p:txBody>
      </p:sp>
      <p:sp>
        <p:nvSpPr>
          <p:cNvPr id="261" name="Shape 261"/>
          <p:cNvSpPr txBox="1"/>
          <p:nvPr/>
        </p:nvSpPr>
        <p:spPr>
          <a:xfrm>
            <a:off x="385046" y="2087291"/>
            <a:ext cx="3485680" cy="3515607"/>
          </a:xfrm>
          <a:prstGeom prst="rect">
            <a:avLst/>
          </a:prstGeom>
          <a:noFill/>
          <a:ln>
            <a:noFill/>
          </a:ln>
        </p:spPr>
        <p:txBody>
          <a:bodyPr wrap="square" lIns="0" tIns="34275" rIns="0" bIns="34275" anchor="t" anchorCtr="0">
            <a:noAutofit/>
          </a:bodyPr>
          <a:lstStyle/>
          <a:p>
            <a:pPr marL="0" marR="0" lvl="0" indent="-133350" algn="l" rtl="0">
              <a:lnSpc>
                <a:spcPct val="90000"/>
              </a:lnSpc>
              <a:spcBef>
                <a:spcPts val="0"/>
              </a:spcBef>
              <a:spcAft>
                <a:spcPts val="0"/>
              </a:spcAft>
              <a:buClr>
                <a:srgbClr val="E48312"/>
              </a:buClr>
              <a:buSzPct val="100000"/>
              <a:buFont typeface="Calibri"/>
              <a:buNone/>
            </a:pPr>
            <a:r>
              <a:rPr lang="en-US" sz="2100" b="1" dirty="0">
                <a:solidFill>
                  <a:srgbClr val="3F3F3F"/>
                </a:solidFill>
                <a:latin typeface="Calibri"/>
                <a:ea typeface="Calibri"/>
                <a:cs typeface="Calibri"/>
                <a:sym typeface="Calibri"/>
              </a:rPr>
              <a:t>Health care can advance public and community health</a:t>
            </a:r>
          </a:p>
          <a:p>
            <a:pPr marL="641350" marR="0" lvl="0" indent="-285750" algn="l" rtl="0">
              <a:lnSpc>
                <a:spcPct val="90000"/>
              </a:lnSpc>
              <a:spcBef>
                <a:spcPts val="1400"/>
              </a:spcBef>
              <a:spcAft>
                <a:spcPts val="0"/>
              </a:spcAft>
              <a:buClr>
                <a:srgbClr val="F59F20"/>
              </a:buClr>
              <a:buSzPct val="100000"/>
              <a:buFont typeface="Wingdings" charset="2"/>
              <a:buChar char="§"/>
            </a:pPr>
            <a:r>
              <a:rPr lang="en-US" sz="1800" dirty="0">
                <a:solidFill>
                  <a:srgbClr val="3F3F3F"/>
                </a:solidFill>
                <a:latin typeface="Calibri"/>
                <a:ea typeface="Calibri"/>
                <a:cs typeface="Calibri"/>
                <a:sym typeface="Calibri"/>
              </a:rPr>
              <a:t>Health education</a:t>
            </a:r>
          </a:p>
          <a:p>
            <a:pPr marL="641350" marR="0" lvl="0" indent="-285750" algn="l" rtl="0">
              <a:lnSpc>
                <a:spcPct val="90000"/>
              </a:lnSpc>
              <a:spcBef>
                <a:spcPts val="1400"/>
              </a:spcBef>
              <a:spcAft>
                <a:spcPts val="0"/>
              </a:spcAft>
              <a:buClr>
                <a:srgbClr val="F59F20"/>
              </a:buClr>
              <a:buSzPct val="100000"/>
              <a:buFont typeface="Wingdings" charset="2"/>
              <a:buChar char="§"/>
            </a:pPr>
            <a:r>
              <a:rPr lang="en-US" sz="1800" dirty="0">
                <a:solidFill>
                  <a:srgbClr val="3F3F3F"/>
                </a:solidFill>
                <a:latin typeface="Calibri"/>
                <a:ea typeface="Calibri"/>
                <a:cs typeface="Calibri"/>
                <a:sym typeface="Calibri"/>
              </a:rPr>
              <a:t>Screenings and prevention</a:t>
            </a:r>
          </a:p>
          <a:p>
            <a:pPr marL="641350" marR="0" lvl="0" indent="-285750" algn="l" rtl="0">
              <a:lnSpc>
                <a:spcPct val="90000"/>
              </a:lnSpc>
              <a:spcBef>
                <a:spcPts val="1400"/>
              </a:spcBef>
              <a:spcAft>
                <a:spcPts val="0"/>
              </a:spcAft>
              <a:buClr>
                <a:srgbClr val="F59F20"/>
              </a:buClr>
              <a:buSzPct val="100000"/>
              <a:buFont typeface="Wingdings" charset="2"/>
              <a:buChar char="§"/>
            </a:pPr>
            <a:r>
              <a:rPr lang="en-US" sz="1800" dirty="0">
                <a:solidFill>
                  <a:srgbClr val="3F3F3F"/>
                </a:solidFill>
                <a:latin typeface="Calibri"/>
                <a:ea typeface="Calibri"/>
                <a:cs typeface="Calibri"/>
                <a:sym typeface="Calibri"/>
              </a:rPr>
              <a:t>Livable communities</a:t>
            </a:r>
          </a:p>
          <a:p>
            <a:pPr marL="641350" marR="0" lvl="0" indent="-285750" algn="l" rtl="0">
              <a:lnSpc>
                <a:spcPct val="90000"/>
              </a:lnSpc>
              <a:spcBef>
                <a:spcPts val="1400"/>
              </a:spcBef>
              <a:spcAft>
                <a:spcPts val="0"/>
              </a:spcAft>
              <a:buClr>
                <a:srgbClr val="F59F20"/>
              </a:buClr>
              <a:buSzPct val="100000"/>
              <a:buFont typeface="Wingdings" charset="2"/>
              <a:buChar char="§"/>
            </a:pPr>
            <a:r>
              <a:rPr lang="en-US" sz="1800" dirty="0">
                <a:solidFill>
                  <a:srgbClr val="3F3F3F"/>
                </a:solidFill>
                <a:latin typeface="Calibri"/>
                <a:ea typeface="Calibri"/>
                <a:cs typeface="Calibri"/>
                <a:sym typeface="Calibri"/>
              </a:rPr>
              <a:t>Affordable and safe housing</a:t>
            </a:r>
          </a:p>
          <a:p>
            <a:pPr marL="641350" marR="0" lvl="0" indent="-285750" algn="l" rtl="0">
              <a:lnSpc>
                <a:spcPct val="90000"/>
              </a:lnSpc>
              <a:spcBef>
                <a:spcPts val="1400"/>
              </a:spcBef>
              <a:spcAft>
                <a:spcPts val="0"/>
              </a:spcAft>
              <a:buClr>
                <a:srgbClr val="F59F20"/>
              </a:buClr>
              <a:buSzPct val="100000"/>
              <a:buFont typeface="Wingdings" charset="2"/>
              <a:buChar char="§"/>
            </a:pPr>
            <a:r>
              <a:rPr lang="en-US" sz="1800" dirty="0">
                <a:solidFill>
                  <a:srgbClr val="3F3F3F"/>
                </a:solidFill>
                <a:latin typeface="Calibri"/>
                <a:ea typeface="Calibri"/>
                <a:cs typeface="Calibri"/>
                <a:sym typeface="Calibri"/>
              </a:rPr>
              <a:t>Food security</a:t>
            </a:r>
          </a:p>
          <a:p>
            <a:pPr marL="641350" marR="0" lvl="0" indent="-285750" algn="l" rtl="0">
              <a:lnSpc>
                <a:spcPct val="90000"/>
              </a:lnSpc>
              <a:spcBef>
                <a:spcPts val="1400"/>
              </a:spcBef>
              <a:spcAft>
                <a:spcPts val="0"/>
              </a:spcAft>
              <a:buClr>
                <a:srgbClr val="F59F20"/>
              </a:buClr>
              <a:buSzPct val="100000"/>
              <a:buFont typeface="Wingdings" charset="2"/>
              <a:buChar char="§"/>
            </a:pPr>
            <a:r>
              <a:rPr lang="en-US" sz="1800" dirty="0">
                <a:solidFill>
                  <a:srgbClr val="3F3F3F"/>
                </a:solidFill>
                <a:latin typeface="Calibri"/>
                <a:ea typeface="Calibri"/>
                <a:cs typeface="Calibri"/>
                <a:sym typeface="Calibri"/>
              </a:rPr>
              <a:t>Sustainable transportation</a:t>
            </a:r>
          </a:p>
          <a:p>
            <a:pPr marL="429816" marR="0" lvl="0" indent="-74216" algn="l" rtl="0">
              <a:lnSpc>
                <a:spcPct val="90000"/>
              </a:lnSpc>
              <a:spcBef>
                <a:spcPts val="1400"/>
              </a:spcBef>
              <a:spcAft>
                <a:spcPts val="0"/>
              </a:spcAft>
              <a:buClr>
                <a:srgbClr val="E48312"/>
              </a:buClr>
              <a:buSzPct val="100000"/>
              <a:buFont typeface="Noto Sans Symbols"/>
              <a:buNone/>
            </a:pPr>
            <a:endParaRPr sz="1800" dirty="0">
              <a:solidFill>
                <a:srgbClr val="3F3F3F"/>
              </a:solidFill>
              <a:latin typeface="Calibri"/>
              <a:ea typeface="Calibri"/>
              <a:cs typeface="Calibri"/>
              <a:sym typeface="Calibri"/>
            </a:endParaRPr>
          </a:p>
          <a:p>
            <a:pPr marL="91439" marR="0" lvl="0" indent="-91439" algn="l" rtl="0">
              <a:lnSpc>
                <a:spcPct val="90000"/>
              </a:lnSpc>
              <a:spcBef>
                <a:spcPts val="1400"/>
              </a:spcBef>
              <a:spcAft>
                <a:spcPts val="0"/>
              </a:spcAft>
              <a:buClr>
                <a:srgbClr val="E48312"/>
              </a:buClr>
              <a:buSzPct val="100000"/>
              <a:buFont typeface="Noto Sans Symbols"/>
              <a:buNone/>
            </a:pPr>
            <a:endParaRPr sz="1800" dirty="0">
              <a:solidFill>
                <a:srgbClr val="3F3F3F"/>
              </a:solidFill>
              <a:latin typeface="Calibri"/>
              <a:ea typeface="Calibri"/>
              <a:cs typeface="Calibri"/>
              <a:sym typeface="Calibri"/>
            </a:endParaRPr>
          </a:p>
          <a:p>
            <a:pPr marL="91439" marR="0" lvl="0" indent="-91439" algn="l" rtl="0">
              <a:lnSpc>
                <a:spcPct val="90000"/>
              </a:lnSpc>
              <a:spcBef>
                <a:spcPts val="1400"/>
              </a:spcBef>
              <a:spcAft>
                <a:spcPts val="0"/>
              </a:spcAft>
              <a:buClr>
                <a:srgbClr val="E48312"/>
              </a:buClr>
              <a:buSzPct val="100000"/>
              <a:buFont typeface="Calibri"/>
              <a:buNone/>
            </a:pPr>
            <a:endParaRPr sz="1800" dirty="0">
              <a:solidFill>
                <a:srgbClr val="3F3F3F"/>
              </a:solidFill>
              <a:latin typeface="Calibri"/>
              <a:ea typeface="Calibri"/>
              <a:cs typeface="Calibri"/>
              <a:sym typeface="Calibri"/>
            </a:endParaRPr>
          </a:p>
        </p:txBody>
      </p:sp>
      <p:pic>
        <p:nvPicPr>
          <p:cNvPr id="262" name="Shape 262"/>
          <p:cNvPicPr preferRelativeResize="0"/>
          <p:nvPr/>
        </p:nvPicPr>
        <p:blipFill rotWithShape="1">
          <a:blip r:embed="rId3">
            <a:alphaModFix/>
          </a:blip>
          <a:srcRect/>
          <a:stretch/>
        </p:blipFill>
        <p:spPr>
          <a:xfrm>
            <a:off x="6354499" y="1299588"/>
            <a:ext cx="2628199" cy="977675"/>
          </a:xfrm>
          <a:prstGeom prst="rect">
            <a:avLst/>
          </a:prstGeom>
          <a:noFill/>
          <a:ln>
            <a:noFill/>
          </a:ln>
        </p:spPr>
      </p:pic>
      <p:pic>
        <p:nvPicPr>
          <p:cNvPr id="263" name="Shape 263"/>
          <p:cNvPicPr preferRelativeResize="0"/>
          <p:nvPr/>
        </p:nvPicPr>
        <p:blipFill rotWithShape="1">
          <a:blip r:embed="rId4">
            <a:alphaModFix/>
          </a:blip>
          <a:srcRect/>
          <a:stretch/>
        </p:blipFill>
        <p:spPr>
          <a:xfrm>
            <a:off x="5205149" y="2355850"/>
            <a:ext cx="3833458" cy="1382261"/>
          </a:xfrm>
          <a:prstGeom prst="rect">
            <a:avLst/>
          </a:prstGeom>
          <a:noFill/>
          <a:ln>
            <a:noFill/>
          </a:ln>
        </p:spPr>
      </p:pic>
      <p:pic>
        <p:nvPicPr>
          <p:cNvPr id="264" name="Shape 264"/>
          <p:cNvPicPr preferRelativeResize="0"/>
          <p:nvPr/>
        </p:nvPicPr>
        <p:blipFill rotWithShape="1">
          <a:blip r:embed="rId5">
            <a:alphaModFix/>
          </a:blip>
          <a:srcRect/>
          <a:stretch/>
        </p:blipFill>
        <p:spPr>
          <a:xfrm>
            <a:off x="4016660" y="3183575"/>
            <a:ext cx="1848951" cy="1384641"/>
          </a:xfrm>
          <a:prstGeom prst="rect">
            <a:avLst/>
          </a:prstGeom>
          <a:noFill/>
          <a:ln>
            <a:noFill/>
          </a:ln>
        </p:spPr>
      </p:pic>
      <p:pic>
        <p:nvPicPr>
          <p:cNvPr id="265" name="Shape 265"/>
          <p:cNvPicPr preferRelativeResize="0"/>
          <p:nvPr/>
        </p:nvPicPr>
        <p:blipFill rotWithShape="1">
          <a:blip r:embed="rId6">
            <a:alphaModFix/>
          </a:blip>
          <a:srcRect/>
          <a:stretch/>
        </p:blipFill>
        <p:spPr>
          <a:xfrm>
            <a:off x="5742517" y="3894489"/>
            <a:ext cx="3199451" cy="1632771"/>
          </a:xfrm>
          <a:prstGeom prst="rect">
            <a:avLst/>
          </a:prstGeom>
          <a:noFill/>
          <a:ln>
            <a:noFill/>
          </a:ln>
        </p:spPr>
      </p:pic>
      <p:sp>
        <p:nvSpPr>
          <p:cNvPr id="266" name="Shape 266"/>
          <p:cNvSpPr txBox="1"/>
          <p:nvPr/>
        </p:nvSpPr>
        <p:spPr>
          <a:xfrm>
            <a:off x="167275" y="5957075"/>
            <a:ext cx="3638100" cy="655200"/>
          </a:xfrm>
          <a:prstGeom prst="rect">
            <a:avLst/>
          </a:prstGeom>
          <a:noFill/>
          <a:ln>
            <a:noFill/>
          </a:ln>
        </p:spPr>
        <p:txBody>
          <a:bodyPr wrap="square" lIns="91425" tIns="91425" rIns="91425" bIns="91425" anchor="t" anchorCtr="0">
            <a:noAutofit/>
          </a:bodyPr>
          <a:lstStyle/>
          <a:p>
            <a:pPr lvl="0" rtl="0">
              <a:spcBef>
                <a:spcPts val="0"/>
              </a:spcBef>
              <a:buNone/>
            </a:pPr>
            <a:r>
              <a:rPr lang="en-US"/>
              <a:t>Thanks for use of the slide </a:t>
            </a:r>
          </a:p>
        </p:txBody>
      </p:sp>
      <p:pic>
        <p:nvPicPr>
          <p:cNvPr id="267" name="Shape 267"/>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2703225" y="5968444"/>
            <a:ext cx="1618805" cy="365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prstGeom prst="rect">
            <a:avLst/>
          </a:prstGeom>
          <a:noFill/>
          <a:ln>
            <a:noFill/>
          </a:ln>
        </p:spPr>
        <p:txBody>
          <a:bodyPr wrap="square" lIns="91425" tIns="45700" rIns="91425" bIns="45700" anchor="b" anchorCtr="0">
            <a:noAutofit/>
          </a:bodyPr>
          <a:lstStyle/>
          <a:p>
            <a:pPr lvl="0">
              <a:lnSpc>
                <a:spcPct val="85000"/>
              </a:lnSpc>
              <a:buClr>
                <a:srgbClr val="3F3F3F"/>
              </a:buClr>
              <a:buSzPct val="75757"/>
            </a:pPr>
            <a:r>
              <a:rPr lang="en-US" sz="3600" dirty="0"/>
              <a:t>What does climate change have </a:t>
            </a:r>
            <a:br>
              <a:rPr lang="en-US" sz="3600" dirty="0"/>
            </a:br>
            <a:r>
              <a:rPr lang="en-US" sz="3600" dirty="0"/>
              <a:t>to do with health care?</a:t>
            </a:r>
          </a:p>
        </p:txBody>
      </p:sp>
      <p:sp>
        <p:nvSpPr>
          <p:cNvPr id="274" name="Shape 274"/>
          <p:cNvSpPr txBox="1">
            <a:spLocks noGrp="1"/>
          </p:cNvSpPr>
          <p:nvPr>
            <p:ph type="sldNum"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rgbClr val="FFFFFF"/>
                </a:solidFill>
                <a:latin typeface="Calibri"/>
                <a:ea typeface="Calibri"/>
                <a:cs typeface="Calibri"/>
                <a:sym typeface="Calibri"/>
              </a:rPr>
              <a:t>6</a:t>
            </a:fld>
            <a:endParaRPr lang="en-US" sz="1050">
              <a:solidFill>
                <a:srgbClr val="FFFFFF"/>
              </a:solidFill>
              <a:latin typeface="Calibri"/>
              <a:ea typeface="Calibri"/>
              <a:cs typeface="Calibri"/>
              <a:sym typeface="Calibri"/>
            </a:endParaRPr>
          </a:p>
        </p:txBody>
      </p:sp>
      <p:sp>
        <p:nvSpPr>
          <p:cNvPr id="275" name="Shape 275"/>
          <p:cNvSpPr txBox="1"/>
          <p:nvPr/>
        </p:nvSpPr>
        <p:spPr>
          <a:xfrm>
            <a:off x="457200" y="1898151"/>
            <a:ext cx="8229600" cy="3704747"/>
          </a:xfrm>
          <a:prstGeom prst="rect">
            <a:avLst/>
          </a:prstGeom>
          <a:noFill/>
          <a:ln>
            <a:noFill/>
          </a:ln>
        </p:spPr>
        <p:txBody>
          <a:bodyPr wrap="square" lIns="0" tIns="34275" rIns="0" bIns="34275" anchor="t" anchorCtr="0">
            <a:noAutofit/>
          </a:bodyPr>
          <a:lstStyle/>
          <a:p>
            <a:pPr marL="0" marR="0" lvl="0" indent="-133350" algn="l" rtl="0">
              <a:lnSpc>
                <a:spcPct val="90000"/>
              </a:lnSpc>
              <a:spcBef>
                <a:spcPts val="0"/>
              </a:spcBef>
              <a:spcAft>
                <a:spcPts val="0"/>
              </a:spcAft>
              <a:buClr>
                <a:srgbClr val="E48312"/>
              </a:buClr>
              <a:buSzPct val="100000"/>
              <a:buFont typeface="Calibri"/>
              <a:buNone/>
            </a:pPr>
            <a:r>
              <a:rPr lang="en-US" sz="2100" b="1" dirty="0">
                <a:solidFill>
                  <a:srgbClr val="3F3F3F"/>
                </a:solidFill>
                <a:latin typeface="Calibri"/>
                <a:ea typeface="Calibri"/>
                <a:cs typeface="Calibri"/>
                <a:sym typeface="Calibri"/>
              </a:rPr>
              <a:t>By working to mitigate (reduce) climate change and to prepare for unavoidable changes, health care can:</a:t>
            </a:r>
          </a:p>
          <a:p>
            <a:pPr marL="574675" marR="0" lvl="0" indent="-219075" algn="l" rtl="0">
              <a:lnSpc>
                <a:spcPct val="90000"/>
              </a:lnSpc>
              <a:spcBef>
                <a:spcPts val="1400"/>
              </a:spcBef>
              <a:spcAft>
                <a:spcPts val="0"/>
              </a:spcAft>
              <a:buClr>
                <a:srgbClr val="F59F20"/>
              </a:buClr>
              <a:buSzPct val="100000"/>
              <a:buFont typeface="Wingdings" charset="2"/>
              <a:buChar char="§"/>
            </a:pPr>
            <a:r>
              <a:rPr lang="en-US" sz="1800" dirty="0">
                <a:solidFill>
                  <a:srgbClr val="3F3F3F"/>
                </a:solidFill>
                <a:latin typeface="Calibri"/>
                <a:ea typeface="Calibri"/>
                <a:cs typeface="Calibri"/>
                <a:sym typeface="Calibri"/>
              </a:rPr>
              <a:t>Deliver better care, meeting health outcomes goals</a:t>
            </a:r>
          </a:p>
          <a:p>
            <a:pPr marL="574675" marR="0" lvl="0" indent="-219075" algn="l" rtl="0">
              <a:lnSpc>
                <a:spcPct val="90000"/>
              </a:lnSpc>
              <a:spcBef>
                <a:spcPts val="1400"/>
              </a:spcBef>
              <a:spcAft>
                <a:spcPts val="0"/>
              </a:spcAft>
              <a:buClr>
                <a:srgbClr val="F59F20"/>
              </a:buClr>
              <a:buSzPct val="100000"/>
              <a:buFont typeface="Wingdings" charset="2"/>
              <a:buChar char="§"/>
            </a:pPr>
            <a:r>
              <a:rPr lang="en-US" sz="1800" dirty="0">
                <a:solidFill>
                  <a:srgbClr val="3F3F3F"/>
                </a:solidFill>
                <a:latin typeface="Calibri"/>
                <a:ea typeface="Calibri"/>
                <a:cs typeface="Calibri"/>
                <a:sym typeface="Calibri"/>
              </a:rPr>
              <a:t>Create healthy communities, preventing poor health in the first place</a:t>
            </a:r>
          </a:p>
          <a:p>
            <a:pPr marL="574675" marR="0" lvl="0" indent="-219075" algn="l" rtl="0">
              <a:lnSpc>
                <a:spcPct val="90000"/>
              </a:lnSpc>
              <a:spcBef>
                <a:spcPts val="1400"/>
              </a:spcBef>
              <a:spcAft>
                <a:spcPts val="0"/>
              </a:spcAft>
              <a:buClr>
                <a:srgbClr val="F59F20"/>
              </a:buClr>
              <a:buSzPct val="100000"/>
              <a:buFont typeface="Wingdings" charset="2"/>
              <a:buChar char="§"/>
            </a:pPr>
            <a:r>
              <a:rPr lang="en-US" sz="1800" dirty="0">
                <a:solidFill>
                  <a:srgbClr val="3F3F3F"/>
                </a:solidFill>
                <a:latin typeface="Calibri"/>
                <a:ea typeface="Calibri"/>
                <a:cs typeface="Calibri"/>
                <a:sym typeface="Calibri"/>
              </a:rPr>
              <a:t>Educate clinicians and the public</a:t>
            </a:r>
          </a:p>
          <a:p>
            <a:pPr marL="574675" marR="0" lvl="0" indent="-219075" algn="l" rtl="0">
              <a:lnSpc>
                <a:spcPct val="90000"/>
              </a:lnSpc>
              <a:spcBef>
                <a:spcPts val="1400"/>
              </a:spcBef>
              <a:spcAft>
                <a:spcPts val="0"/>
              </a:spcAft>
              <a:buClr>
                <a:srgbClr val="F59F20"/>
              </a:buClr>
              <a:buSzPct val="100000"/>
              <a:buFont typeface="Wingdings" charset="2"/>
              <a:buChar char="§"/>
            </a:pPr>
            <a:r>
              <a:rPr lang="en-US" sz="1800" dirty="0">
                <a:solidFill>
                  <a:srgbClr val="3F3F3F"/>
                </a:solidFill>
                <a:latin typeface="Calibri"/>
                <a:ea typeface="Calibri"/>
                <a:cs typeface="Calibri"/>
                <a:sym typeface="Calibri"/>
              </a:rPr>
              <a:t>Meet quadruple aim</a:t>
            </a:r>
          </a:p>
          <a:p>
            <a:pPr marL="574675" marR="0" lvl="0" indent="-219075" algn="l" rtl="0">
              <a:lnSpc>
                <a:spcPct val="90000"/>
              </a:lnSpc>
              <a:spcBef>
                <a:spcPts val="1400"/>
              </a:spcBef>
              <a:spcAft>
                <a:spcPts val="0"/>
              </a:spcAft>
              <a:buClr>
                <a:srgbClr val="F59F20"/>
              </a:buClr>
              <a:buSzPct val="100000"/>
              <a:buFont typeface="Wingdings" charset="2"/>
              <a:buChar char="§"/>
            </a:pPr>
            <a:r>
              <a:rPr lang="en-US" sz="1800" dirty="0">
                <a:solidFill>
                  <a:srgbClr val="3F3F3F"/>
                </a:solidFill>
                <a:latin typeface="Calibri"/>
                <a:ea typeface="Calibri"/>
                <a:cs typeface="Calibri"/>
                <a:sym typeface="Calibri"/>
              </a:rPr>
              <a:t>Save money</a:t>
            </a:r>
          </a:p>
          <a:p>
            <a:pPr marL="429816" marR="0" lvl="0" indent="-74216" algn="l" rtl="0">
              <a:lnSpc>
                <a:spcPct val="90000"/>
              </a:lnSpc>
              <a:spcBef>
                <a:spcPts val="1400"/>
              </a:spcBef>
              <a:spcAft>
                <a:spcPts val="0"/>
              </a:spcAft>
              <a:buClr>
                <a:srgbClr val="E48312"/>
              </a:buClr>
              <a:buSzPct val="100000"/>
              <a:buFont typeface="Noto Sans Symbols"/>
              <a:buNone/>
            </a:pPr>
            <a:endParaRPr sz="1800" dirty="0">
              <a:solidFill>
                <a:srgbClr val="3F3F3F"/>
              </a:solidFill>
              <a:latin typeface="Calibri"/>
              <a:ea typeface="Calibri"/>
              <a:cs typeface="Calibri"/>
              <a:sym typeface="Calibri"/>
            </a:endParaRPr>
          </a:p>
          <a:p>
            <a:pPr marL="91439" marR="0" lvl="0" indent="-91439" algn="l" rtl="0">
              <a:lnSpc>
                <a:spcPct val="90000"/>
              </a:lnSpc>
              <a:spcBef>
                <a:spcPts val="1400"/>
              </a:spcBef>
              <a:spcAft>
                <a:spcPts val="0"/>
              </a:spcAft>
              <a:buClr>
                <a:srgbClr val="E48312"/>
              </a:buClr>
              <a:buSzPct val="100000"/>
              <a:buFont typeface="Noto Sans Symbols"/>
              <a:buNone/>
            </a:pPr>
            <a:endParaRPr sz="1800" dirty="0">
              <a:solidFill>
                <a:srgbClr val="3F3F3F"/>
              </a:solidFill>
              <a:latin typeface="Calibri"/>
              <a:ea typeface="Calibri"/>
              <a:cs typeface="Calibri"/>
              <a:sym typeface="Calibri"/>
            </a:endParaRPr>
          </a:p>
          <a:p>
            <a:pPr marL="91439" marR="0" lvl="0" indent="-91439" algn="l" rtl="0">
              <a:lnSpc>
                <a:spcPct val="90000"/>
              </a:lnSpc>
              <a:spcBef>
                <a:spcPts val="1400"/>
              </a:spcBef>
              <a:spcAft>
                <a:spcPts val="0"/>
              </a:spcAft>
              <a:buClr>
                <a:srgbClr val="E48312"/>
              </a:buClr>
              <a:buSzPct val="100000"/>
              <a:buFont typeface="Calibri"/>
              <a:buNone/>
            </a:pPr>
            <a:endParaRPr sz="1800" dirty="0">
              <a:solidFill>
                <a:srgbClr val="3F3F3F"/>
              </a:solidFill>
              <a:latin typeface="Calibri"/>
              <a:ea typeface="Calibri"/>
              <a:cs typeface="Calibri"/>
              <a:sym typeface="Calibri"/>
            </a:endParaRPr>
          </a:p>
        </p:txBody>
      </p:sp>
      <p:pic>
        <p:nvPicPr>
          <p:cNvPr id="276" name="Shape 276"/>
          <p:cNvPicPr preferRelativeResize="0"/>
          <p:nvPr/>
        </p:nvPicPr>
        <p:blipFill rotWithShape="1">
          <a:blip r:embed="rId3">
            <a:alphaModFix/>
          </a:blip>
          <a:srcRect/>
          <a:stretch/>
        </p:blipFill>
        <p:spPr>
          <a:xfrm>
            <a:off x="4503738" y="4043510"/>
            <a:ext cx="1996509" cy="1559388"/>
          </a:xfrm>
          <a:prstGeom prst="rect">
            <a:avLst/>
          </a:prstGeom>
          <a:noFill/>
          <a:ln>
            <a:noFill/>
          </a:ln>
        </p:spPr>
      </p:pic>
      <p:sp>
        <p:nvSpPr>
          <p:cNvPr id="277" name="Shape 277"/>
          <p:cNvSpPr txBox="1"/>
          <p:nvPr/>
        </p:nvSpPr>
        <p:spPr>
          <a:xfrm>
            <a:off x="250900" y="5979850"/>
            <a:ext cx="3638100" cy="655200"/>
          </a:xfrm>
          <a:prstGeom prst="rect">
            <a:avLst/>
          </a:prstGeom>
          <a:noFill/>
          <a:ln>
            <a:noFill/>
          </a:ln>
        </p:spPr>
        <p:txBody>
          <a:bodyPr wrap="square" lIns="91425" tIns="91425" rIns="91425" bIns="91425" anchor="t" anchorCtr="0">
            <a:noAutofit/>
          </a:bodyPr>
          <a:lstStyle/>
          <a:p>
            <a:pPr lvl="0" rtl="0">
              <a:spcBef>
                <a:spcPts val="0"/>
              </a:spcBef>
              <a:buNone/>
            </a:pPr>
            <a:r>
              <a:rPr lang="en-US"/>
              <a:t>Thanks for use of the slide </a:t>
            </a:r>
          </a:p>
        </p:txBody>
      </p:sp>
      <p:pic>
        <p:nvPicPr>
          <p:cNvPr id="278" name="Shape 27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786850" y="5991219"/>
            <a:ext cx="1618805" cy="365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marL="0" marR="0" lvl="0" indent="-251396" algn="ctr" rtl="0">
              <a:spcBef>
                <a:spcPts val="0"/>
              </a:spcBef>
              <a:buClr>
                <a:srgbClr val="F59F20"/>
              </a:buClr>
              <a:buSzPct val="99974"/>
              <a:buFont typeface="Calibri"/>
              <a:buNone/>
            </a:pPr>
            <a:r>
              <a:rPr lang="en-US" sz="3959" b="1" i="0" u="none" strike="noStrike" cap="none" dirty="0">
                <a:solidFill>
                  <a:srgbClr val="F59F20"/>
                </a:solidFill>
                <a:latin typeface="Calibri"/>
                <a:ea typeface="Calibri"/>
                <a:cs typeface="Calibri"/>
                <a:sym typeface="Calibri"/>
              </a:rPr>
              <a:t>Climate </a:t>
            </a:r>
            <a:r>
              <a:rPr lang="en-US" sz="3959" dirty="0"/>
              <a:t>c</a:t>
            </a:r>
            <a:r>
              <a:rPr lang="en-US" sz="3959" b="1" i="0" u="none" strike="noStrike" cap="none" dirty="0">
                <a:solidFill>
                  <a:srgbClr val="F59F20"/>
                </a:solidFill>
                <a:latin typeface="Calibri"/>
                <a:ea typeface="Calibri"/>
                <a:cs typeface="Calibri"/>
                <a:sym typeface="Calibri"/>
              </a:rPr>
              <a:t>hange </a:t>
            </a:r>
            <a:r>
              <a:rPr lang="en-US" sz="3959" dirty="0"/>
              <a:t>b</a:t>
            </a:r>
            <a:r>
              <a:rPr lang="en-US" sz="3959" b="1" i="0" u="none" strike="noStrike" cap="none" dirty="0">
                <a:solidFill>
                  <a:srgbClr val="F59F20"/>
                </a:solidFill>
                <a:latin typeface="Calibri"/>
                <a:ea typeface="Calibri"/>
                <a:cs typeface="Calibri"/>
                <a:sym typeface="Calibri"/>
              </a:rPr>
              <a:t>rings </a:t>
            </a:r>
            <a:r>
              <a:rPr lang="en-US" sz="3959" b="1" i="0" u="none" strike="noStrike" cap="none" dirty="0" smtClean="0">
                <a:solidFill>
                  <a:srgbClr val="F59F20"/>
                </a:solidFill>
                <a:latin typeface="Calibri"/>
                <a:ea typeface="Calibri"/>
                <a:cs typeface="Calibri"/>
                <a:sym typeface="Calibri"/>
              </a:rPr>
              <a:t/>
            </a:r>
            <a:br>
              <a:rPr lang="en-US" sz="3959" b="1" i="0" u="none" strike="noStrike" cap="none" dirty="0" smtClean="0">
                <a:solidFill>
                  <a:srgbClr val="F59F20"/>
                </a:solidFill>
                <a:latin typeface="Calibri"/>
                <a:ea typeface="Calibri"/>
                <a:cs typeface="Calibri"/>
                <a:sym typeface="Calibri"/>
              </a:rPr>
            </a:br>
            <a:r>
              <a:rPr lang="en-US" sz="3959" dirty="0" smtClean="0"/>
              <a:t>s</a:t>
            </a:r>
            <a:r>
              <a:rPr lang="en-US" sz="3959" b="1" i="0" u="none" strike="noStrike" cap="none" dirty="0" smtClean="0">
                <a:solidFill>
                  <a:srgbClr val="F59F20"/>
                </a:solidFill>
                <a:latin typeface="Calibri"/>
                <a:ea typeface="Calibri"/>
                <a:cs typeface="Calibri"/>
                <a:sym typeface="Calibri"/>
              </a:rPr>
              <a:t>ignificant </a:t>
            </a:r>
            <a:r>
              <a:rPr lang="en-US" sz="3959" dirty="0"/>
              <a:t>h</a:t>
            </a:r>
            <a:r>
              <a:rPr lang="en-US" sz="3959" b="1" i="0" u="none" strike="noStrike" cap="none" dirty="0">
                <a:solidFill>
                  <a:srgbClr val="F59F20"/>
                </a:solidFill>
                <a:latin typeface="Calibri"/>
                <a:ea typeface="Calibri"/>
                <a:cs typeface="Calibri"/>
                <a:sym typeface="Calibri"/>
              </a:rPr>
              <a:t>ealth </a:t>
            </a:r>
            <a:r>
              <a:rPr lang="en-US" sz="3959" dirty="0"/>
              <a:t>r</a:t>
            </a:r>
            <a:r>
              <a:rPr lang="en-US" sz="3959" b="1" i="0" u="none" strike="noStrike" cap="none" dirty="0">
                <a:solidFill>
                  <a:srgbClr val="F59F20"/>
                </a:solidFill>
                <a:latin typeface="Calibri"/>
                <a:ea typeface="Calibri"/>
                <a:cs typeface="Calibri"/>
                <a:sym typeface="Calibri"/>
              </a:rPr>
              <a:t>isks</a:t>
            </a:r>
          </a:p>
        </p:txBody>
      </p:sp>
      <p:pic>
        <p:nvPicPr>
          <p:cNvPr id="2" name="Picture 1"/>
          <p:cNvPicPr>
            <a:picLocks noChangeAspect="1"/>
          </p:cNvPicPr>
          <p:nvPr/>
        </p:nvPicPr>
        <p:blipFill>
          <a:blip r:embed="rId3"/>
          <a:stretch>
            <a:fillRect/>
          </a:stretch>
        </p:blipFill>
        <p:spPr>
          <a:xfrm>
            <a:off x="1133909" y="1579708"/>
            <a:ext cx="6889114" cy="400348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marL="0" marR="0" lvl="0" indent="-251396" algn="ctr" rtl="0">
              <a:spcBef>
                <a:spcPts val="0"/>
              </a:spcBef>
              <a:buClr>
                <a:srgbClr val="F59F20"/>
              </a:buClr>
              <a:buSzPct val="99974"/>
              <a:buFont typeface="Calibri"/>
              <a:buNone/>
            </a:pPr>
            <a:r>
              <a:rPr lang="en-US" sz="3959" b="1" i="0" u="none" strike="noStrike" cap="none" dirty="0">
                <a:solidFill>
                  <a:srgbClr val="F59F20"/>
                </a:solidFill>
                <a:latin typeface="Calibri"/>
                <a:ea typeface="Calibri"/>
                <a:cs typeface="Calibri"/>
                <a:sym typeface="Calibri"/>
              </a:rPr>
              <a:t>Opportunities </a:t>
            </a:r>
            <a:r>
              <a:rPr lang="en-US" sz="3959" dirty="0"/>
              <a:t>in </a:t>
            </a:r>
            <a:r>
              <a:rPr lang="en-US" sz="3959" dirty="0" smtClean="0"/>
              <a:t>c</a:t>
            </a:r>
            <a:r>
              <a:rPr lang="en-US" sz="3959" b="1" i="0" u="none" strike="noStrike" cap="none" dirty="0" smtClean="0">
                <a:solidFill>
                  <a:srgbClr val="F59F20"/>
                </a:solidFill>
                <a:latin typeface="Calibri"/>
                <a:ea typeface="Calibri"/>
                <a:cs typeface="Calibri"/>
                <a:sym typeface="Calibri"/>
              </a:rPr>
              <a:t>ommunity </a:t>
            </a:r>
            <a:br>
              <a:rPr lang="en-US" sz="3959" b="1" i="0" u="none" strike="noStrike" cap="none" dirty="0" smtClean="0">
                <a:solidFill>
                  <a:srgbClr val="F59F20"/>
                </a:solidFill>
                <a:latin typeface="Calibri"/>
                <a:ea typeface="Calibri"/>
                <a:cs typeface="Calibri"/>
                <a:sym typeface="Calibri"/>
              </a:rPr>
            </a:br>
            <a:r>
              <a:rPr lang="en-US" sz="3959" dirty="0" smtClean="0"/>
              <a:t>h</a:t>
            </a:r>
            <a:r>
              <a:rPr lang="en-US" sz="3959" b="1" i="0" u="none" strike="noStrike" cap="none" dirty="0" smtClean="0">
                <a:solidFill>
                  <a:srgbClr val="F59F20"/>
                </a:solidFill>
                <a:latin typeface="Calibri"/>
                <a:ea typeface="Calibri"/>
                <a:cs typeface="Calibri"/>
                <a:sym typeface="Calibri"/>
              </a:rPr>
              <a:t>ealth </a:t>
            </a:r>
            <a:r>
              <a:rPr lang="en-US" sz="3959" dirty="0"/>
              <a:t>n</a:t>
            </a:r>
            <a:r>
              <a:rPr lang="en-US" sz="3959" b="1" i="0" u="none" strike="noStrike" cap="none" dirty="0">
                <a:solidFill>
                  <a:srgbClr val="F59F20"/>
                </a:solidFill>
                <a:latin typeface="Calibri"/>
                <a:ea typeface="Calibri"/>
                <a:cs typeface="Calibri"/>
                <a:sym typeface="Calibri"/>
              </a:rPr>
              <a:t>eeds </a:t>
            </a:r>
            <a:r>
              <a:rPr lang="en-US" sz="3959" dirty="0"/>
              <a:t>a</a:t>
            </a:r>
            <a:r>
              <a:rPr lang="en-US" sz="3959" b="1" i="0" u="none" strike="noStrike" cap="none" dirty="0">
                <a:solidFill>
                  <a:srgbClr val="F59F20"/>
                </a:solidFill>
                <a:latin typeface="Calibri"/>
                <a:ea typeface="Calibri"/>
                <a:cs typeface="Calibri"/>
                <a:sym typeface="Calibri"/>
              </a:rPr>
              <a:t>ssessment</a:t>
            </a:r>
          </a:p>
        </p:txBody>
      </p:sp>
      <p:grpSp>
        <p:nvGrpSpPr>
          <p:cNvPr id="290" name="Shape 290"/>
          <p:cNvGrpSpPr/>
          <p:nvPr/>
        </p:nvGrpSpPr>
        <p:grpSpPr>
          <a:xfrm>
            <a:off x="1104900" y="2006600"/>
            <a:ext cx="7086599" cy="3535362"/>
            <a:chOff x="0" y="0"/>
            <a:chExt cx="7086599" cy="3535362"/>
          </a:xfrm>
        </p:grpSpPr>
        <p:sp>
          <p:nvSpPr>
            <p:cNvPr id="291" name="Shape 291"/>
            <p:cNvSpPr/>
            <p:nvPr/>
          </p:nvSpPr>
          <p:spPr>
            <a:xfrm>
              <a:off x="0" y="0"/>
              <a:ext cx="6023610" cy="1060608"/>
            </a:xfrm>
            <a:prstGeom prst="roundRect">
              <a:avLst>
                <a:gd name="adj" fmla="val 10000"/>
              </a:avLst>
            </a:prstGeom>
            <a:gradFill>
              <a:gsLst>
                <a:gs pos="0">
                  <a:srgbClr val="2D5C97"/>
                </a:gs>
                <a:gs pos="80000">
                  <a:srgbClr val="3C7AC5"/>
                </a:gs>
                <a:gs pos="100000">
                  <a:srgbClr val="397BC9"/>
                </a:gs>
              </a:gsLst>
              <a:lin ang="16200000" scaled="0"/>
            </a:gradFill>
            <a:ln>
              <a:noFill/>
            </a:ln>
            <a:effectLst>
              <a:outerShdw blurRad="40000" dist="23000" dir="5400000" rotWithShape="0">
                <a:srgbClr val="000000">
                  <a:alpha val="34901"/>
                </a:srgbClr>
              </a:outerShdw>
            </a:effectLst>
          </p:spPr>
          <p:txBody>
            <a:bodyPr wrap="square" lIns="91425" tIns="91425" rIns="91425" bIns="91425" anchor="ctr" anchorCtr="0">
              <a:noAutofit/>
            </a:bodyPr>
            <a:lstStyle/>
            <a:p>
              <a:pPr lvl="0">
                <a:spcBef>
                  <a:spcPts val="0"/>
                </a:spcBef>
                <a:buNone/>
              </a:pPr>
              <a:endParaRPr/>
            </a:p>
          </p:txBody>
        </p:sp>
        <p:sp>
          <p:nvSpPr>
            <p:cNvPr id="292" name="Shape 292"/>
            <p:cNvSpPr txBox="1"/>
            <p:nvPr/>
          </p:nvSpPr>
          <p:spPr>
            <a:xfrm>
              <a:off x="31064" y="31064"/>
              <a:ext cx="4879130" cy="998480"/>
            </a:xfrm>
            <a:prstGeom prst="rect">
              <a:avLst/>
            </a:prstGeom>
            <a:noFill/>
            <a:ln>
              <a:noFill/>
            </a:ln>
          </p:spPr>
          <p:txBody>
            <a:bodyPr wrap="square" lIns="80000" tIns="80000" rIns="80000" bIns="80000" anchor="ctr" anchorCtr="0">
              <a:noAutofit/>
            </a:bodyPr>
            <a:lstStyle/>
            <a:p>
              <a:pPr marL="0" marR="0" lvl="0" indent="0" algn="l" rtl="0">
                <a:lnSpc>
                  <a:spcPct val="90000"/>
                </a:lnSpc>
                <a:spcBef>
                  <a:spcPts val="0"/>
                </a:spcBef>
                <a:spcAft>
                  <a:spcPts val="0"/>
                </a:spcAft>
                <a:buSzPct val="25000"/>
                <a:buNone/>
              </a:pPr>
              <a:r>
                <a:rPr lang="en-US" sz="2100" b="0" i="0" u="none" strike="noStrike" cap="none">
                  <a:solidFill>
                    <a:schemeClr val="lt1"/>
                  </a:solidFill>
                  <a:latin typeface="Calibri"/>
                  <a:ea typeface="Calibri"/>
                  <a:cs typeface="Calibri"/>
                  <a:sym typeface="Calibri"/>
                </a:rPr>
                <a:t>Collect data </a:t>
              </a:r>
              <a:r>
                <a:rPr lang="en-US" sz="2100">
                  <a:solidFill>
                    <a:schemeClr val="lt1"/>
                  </a:solidFill>
                  <a:latin typeface="Calibri"/>
                  <a:ea typeface="Calibri"/>
                  <a:cs typeface="Calibri"/>
                  <a:sym typeface="Calibri"/>
                </a:rPr>
                <a:t>and</a:t>
              </a:r>
              <a:r>
                <a:rPr lang="en-US" sz="2100" b="0" i="0" u="none" strike="noStrike" cap="none">
                  <a:solidFill>
                    <a:schemeClr val="lt1"/>
                  </a:solidFill>
                  <a:latin typeface="Calibri"/>
                  <a:ea typeface="Calibri"/>
                  <a:cs typeface="Calibri"/>
                  <a:sym typeface="Calibri"/>
                </a:rPr>
                <a:t> prioritize local health needs  </a:t>
              </a:r>
              <a:r>
                <a:rPr lang="en-US" sz="2100" b="0" i="0" u="none" strike="noStrike" cap="none">
                  <a:solidFill>
                    <a:srgbClr val="FFC000"/>
                  </a:solidFill>
                  <a:latin typeface="Calibri"/>
                  <a:ea typeface="Calibri"/>
                  <a:cs typeface="Calibri"/>
                  <a:sym typeface="Calibri"/>
                </a:rPr>
                <a:t>climate impacts </a:t>
              </a:r>
              <a:r>
                <a:rPr lang="en-US" sz="2100">
                  <a:solidFill>
                    <a:srgbClr val="FFC000"/>
                  </a:solidFill>
                  <a:latin typeface="Calibri"/>
                  <a:ea typeface="Calibri"/>
                  <a:cs typeface="Calibri"/>
                  <a:sym typeface="Calibri"/>
                </a:rPr>
                <a:t>and</a:t>
              </a:r>
              <a:r>
                <a:rPr lang="en-US" sz="2100" b="0" i="0" u="none" strike="noStrike" cap="none">
                  <a:solidFill>
                    <a:srgbClr val="FFC000"/>
                  </a:solidFill>
                  <a:latin typeface="Calibri"/>
                  <a:ea typeface="Calibri"/>
                  <a:cs typeface="Calibri"/>
                  <a:sym typeface="Calibri"/>
                </a:rPr>
                <a:t> health risks in future</a:t>
              </a:r>
            </a:p>
          </p:txBody>
        </p:sp>
        <p:sp>
          <p:nvSpPr>
            <p:cNvPr id="293" name="Shape 293"/>
            <p:cNvSpPr/>
            <p:nvPr/>
          </p:nvSpPr>
          <p:spPr>
            <a:xfrm>
              <a:off x="531494" y="1237377"/>
              <a:ext cx="6023610" cy="1060608"/>
            </a:xfrm>
            <a:prstGeom prst="roundRect">
              <a:avLst>
                <a:gd name="adj" fmla="val 10000"/>
              </a:avLst>
            </a:prstGeom>
            <a:gradFill>
              <a:gsLst>
                <a:gs pos="0">
                  <a:srgbClr val="2D5C97"/>
                </a:gs>
                <a:gs pos="80000">
                  <a:srgbClr val="3C7AC5"/>
                </a:gs>
                <a:gs pos="100000">
                  <a:srgbClr val="397BC9"/>
                </a:gs>
              </a:gsLst>
              <a:lin ang="16200000" scaled="0"/>
            </a:gradFill>
            <a:ln>
              <a:noFill/>
            </a:ln>
            <a:effectLst>
              <a:outerShdw blurRad="40000" dist="23000" dir="5400000" rotWithShape="0">
                <a:srgbClr val="000000">
                  <a:alpha val="34901"/>
                </a:srgbClr>
              </a:outerShdw>
            </a:effectLst>
          </p:spPr>
          <p:txBody>
            <a:bodyPr wrap="square" lIns="91425" tIns="91425" rIns="91425" bIns="91425" anchor="ctr" anchorCtr="0">
              <a:noAutofit/>
            </a:bodyPr>
            <a:lstStyle/>
            <a:p>
              <a:pPr lvl="0">
                <a:spcBef>
                  <a:spcPts val="0"/>
                </a:spcBef>
                <a:buNone/>
              </a:pPr>
              <a:endParaRPr/>
            </a:p>
          </p:txBody>
        </p:sp>
        <p:sp>
          <p:nvSpPr>
            <p:cNvPr id="294" name="Shape 294"/>
            <p:cNvSpPr txBox="1"/>
            <p:nvPr/>
          </p:nvSpPr>
          <p:spPr>
            <a:xfrm>
              <a:off x="562558" y="1268441"/>
              <a:ext cx="4740591" cy="998480"/>
            </a:xfrm>
            <a:prstGeom prst="rect">
              <a:avLst/>
            </a:prstGeom>
            <a:noFill/>
            <a:ln>
              <a:noFill/>
            </a:ln>
          </p:spPr>
          <p:txBody>
            <a:bodyPr wrap="square" lIns="80000" tIns="80000" rIns="80000" bIns="80000" anchor="ctr" anchorCtr="0">
              <a:noAutofit/>
            </a:bodyPr>
            <a:lstStyle/>
            <a:p>
              <a:pPr marL="0" marR="0" lvl="0" indent="0" algn="l" rtl="0">
                <a:lnSpc>
                  <a:spcPct val="90000"/>
                </a:lnSpc>
                <a:spcBef>
                  <a:spcPts val="0"/>
                </a:spcBef>
                <a:spcAft>
                  <a:spcPts val="0"/>
                </a:spcAft>
                <a:buSzPct val="25000"/>
                <a:buNone/>
              </a:pPr>
              <a:r>
                <a:rPr lang="en-US" sz="2100" b="0" i="0" u="none" strike="noStrike" cap="none">
                  <a:solidFill>
                    <a:schemeClr val="lt1"/>
                  </a:solidFill>
                  <a:latin typeface="Calibri"/>
                  <a:ea typeface="Calibri"/>
                  <a:cs typeface="Calibri"/>
                  <a:sym typeface="Calibri"/>
                </a:rPr>
                <a:t>Develop implementation strategies </a:t>
              </a:r>
              <a:r>
                <a:rPr lang="en-US" sz="2100" b="0" i="0" u="none" strike="noStrike" cap="none">
                  <a:solidFill>
                    <a:srgbClr val="FFC000"/>
                  </a:solidFill>
                  <a:latin typeface="Calibri"/>
                  <a:ea typeface="Calibri"/>
                  <a:cs typeface="Calibri"/>
                  <a:sym typeface="Calibri"/>
                </a:rPr>
                <a:t>climate co-benefits</a:t>
              </a:r>
              <a:r>
                <a:rPr lang="en-US" sz="2100" b="0" i="0" u="none" strike="noStrike" cap="none">
                  <a:solidFill>
                    <a:schemeClr val="lt1"/>
                  </a:solidFill>
                  <a:latin typeface="Calibri"/>
                  <a:ea typeface="Calibri"/>
                  <a:cs typeface="Calibri"/>
                  <a:sym typeface="Calibri"/>
                </a:rPr>
                <a:t> </a:t>
              </a:r>
            </a:p>
          </p:txBody>
        </p:sp>
        <p:sp>
          <p:nvSpPr>
            <p:cNvPr id="295" name="Shape 295"/>
            <p:cNvSpPr/>
            <p:nvPr/>
          </p:nvSpPr>
          <p:spPr>
            <a:xfrm>
              <a:off x="1062989" y="2474754"/>
              <a:ext cx="6023610" cy="1060608"/>
            </a:xfrm>
            <a:prstGeom prst="roundRect">
              <a:avLst>
                <a:gd name="adj" fmla="val 10000"/>
              </a:avLst>
            </a:prstGeom>
            <a:gradFill>
              <a:gsLst>
                <a:gs pos="0">
                  <a:srgbClr val="2D5C97"/>
                </a:gs>
                <a:gs pos="80000">
                  <a:srgbClr val="3C7AC5"/>
                </a:gs>
                <a:gs pos="100000">
                  <a:srgbClr val="397BC9"/>
                </a:gs>
              </a:gsLst>
              <a:lin ang="16200000" scaled="0"/>
            </a:gradFill>
            <a:ln>
              <a:noFill/>
            </a:ln>
            <a:effectLst>
              <a:outerShdw blurRad="40000" dist="23000" dir="5400000" rotWithShape="0">
                <a:srgbClr val="000000">
                  <a:alpha val="34901"/>
                </a:srgbClr>
              </a:outerShdw>
            </a:effectLst>
          </p:spPr>
          <p:txBody>
            <a:bodyPr wrap="square" lIns="91425" tIns="91425" rIns="91425" bIns="91425" anchor="ctr" anchorCtr="0">
              <a:noAutofit/>
            </a:bodyPr>
            <a:lstStyle/>
            <a:p>
              <a:pPr lvl="0">
                <a:spcBef>
                  <a:spcPts val="0"/>
                </a:spcBef>
                <a:buNone/>
              </a:pPr>
              <a:endParaRPr/>
            </a:p>
          </p:txBody>
        </p:sp>
        <p:sp>
          <p:nvSpPr>
            <p:cNvPr id="296" name="Shape 296"/>
            <p:cNvSpPr txBox="1"/>
            <p:nvPr/>
          </p:nvSpPr>
          <p:spPr>
            <a:xfrm>
              <a:off x="1094053" y="2505818"/>
              <a:ext cx="4740591" cy="998480"/>
            </a:xfrm>
            <a:prstGeom prst="rect">
              <a:avLst/>
            </a:prstGeom>
            <a:noFill/>
            <a:ln>
              <a:noFill/>
            </a:ln>
          </p:spPr>
          <p:txBody>
            <a:bodyPr wrap="square" lIns="80000" tIns="80000" rIns="80000" bIns="80000" anchor="ctr" anchorCtr="0">
              <a:noAutofit/>
            </a:bodyPr>
            <a:lstStyle/>
            <a:p>
              <a:pPr marL="0" marR="0" lvl="0" indent="0" algn="l" rtl="0">
                <a:lnSpc>
                  <a:spcPct val="90000"/>
                </a:lnSpc>
                <a:spcBef>
                  <a:spcPts val="0"/>
                </a:spcBef>
                <a:spcAft>
                  <a:spcPts val="0"/>
                </a:spcAft>
                <a:buSzPct val="25000"/>
                <a:buNone/>
              </a:pPr>
              <a:r>
                <a:rPr lang="en-US" sz="2100" b="0" i="0" u="none" strike="noStrike" cap="none">
                  <a:solidFill>
                    <a:schemeClr val="lt1"/>
                  </a:solidFill>
                  <a:latin typeface="Calibri"/>
                  <a:ea typeface="Calibri"/>
                  <a:cs typeface="Calibri"/>
                  <a:sym typeface="Calibri"/>
                </a:rPr>
                <a:t>Implement </a:t>
              </a:r>
              <a:r>
                <a:rPr lang="en-US" sz="2100">
                  <a:solidFill>
                    <a:schemeClr val="lt1"/>
                  </a:solidFill>
                  <a:latin typeface="Calibri"/>
                  <a:ea typeface="Calibri"/>
                  <a:cs typeface="Calibri"/>
                  <a:sym typeface="Calibri"/>
                </a:rPr>
                <a:t>and </a:t>
              </a:r>
              <a:r>
                <a:rPr lang="en-US" sz="2100" b="0" i="0" u="none" strike="noStrike" cap="none">
                  <a:solidFill>
                    <a:schemeClr val="lt1"/>
                  </a:solidFill>
                  <a:latin typeface="Calibri"/>
                  <a:ea typeface="Calibri"/>
                  <a:cs typeface="Calibri"/>
                  <a:sym typeface="Calibri"/>
                </a:rPr>
                <a:t>evaluate</a:t>
              </a:r>
            </a:p>
          </p:txBody>
        </p:sp>
        <p:sp>
          <p:nvSpPr>
            <p:cNvPr id="297" name="Shape 297"/>
            <p:cNvSpPr/>
            <p:nvPr/>
          </p:nvSpPr>
          <p:spPr>
            <a:xfrm>
              <a:off x="5334214" y="804295"/>
              <a:ext cx="689395" cy="689395"/>
            </a:xfrm>
            <a:prstGeom prst="downArrow">
              <a:avLst>
                <a:gd name="adj1" fmla="val 55000"/>
                <a:gd name="adj2" fmla="val 45000"/>
              </a:avLst>
            </a:prstGeom>
            <a:solidFill>
              <a:srgbClr val="CFD7E7">
                <a:alpha val="89803"/>
              </a:srgbClr>
            </a:solidFill>
            <a:ln w="9525" cap="flat" cmpd="sng">
              <a:solidFill>
                <a:srgbClr val="CFD7E7">
                  <a:alpha val="89803"/>
                </a:srgbClr>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98" name="Shape 298"/>
            <p:cNvSpPr txBox="1"/>
            <p:nvPr/>
          </p:nvSpPr>
          <p:spPr>
            <a:xfrm>
              <a:off x="5489328" y="804295"/>
              <a:ext cx="379167" cy="518770"/>
            </a:xfrm>
            <a:prstGeom prst="rect">
              <a:avLst/>
            </a:prstGeom>
            <a:noFill/>
            <a:ln>
              <a:noFill/>
            </a:ln>
          </p:spPr>
          <p:txBody>
            <a:bodyPr wrap="square" lIns="39350" tIns="39350" rIns="39350" bIns="39350" anchor="ctr" anchorCtr="0">
              <a:noAutofit/>
            </a:bodyPr>
            <a:lstStyle/>
            <a:p>
              <a:pPr marL="0" marR="0" lvl="0" indent="0" algn="ctr" rtl="0">
                <a:lnSpc>
                  <a:spcPct val="90000"/>
                </a:lnSpc>
                <a:spcBef>
                  <a:spcPts val="0"/>
                </a:spcBef>
                <a:spcAft>
                  <a:spcPts val="0"/>
                </a:spcAft>
                <a:buSzPct val="25000"/>
                <a:buNone/>
              </a:pPr>
              <a:endParaRPr sz="3100" b="0" i="0" u="none" strike="noStrike" cap="none">
                <a:solidFill>
                  <a:schemeClr val="dk1"/>
                </a:solidFill>
                <a:latin typeface="Calibri"/>
                <a:ea typeface="Calibri"/>
                <a:cs typeface="Calibri"/>
                <a:sym typeface="Calibri"/>
              </a:endParaRPr>
            </a:p>
          </p:txBody>
        </p:sp>
        <p:sp>
          <p:nvSpPr>
            <p:cNvPr id="299" name="Shape 299"/>
            <p:cNvSpPr/>
            <p:nvPr/>
          </p:nvSpPr>
          <p:spPr>
            <a:xfrm>
              <a:off x="5865709" y="2034601"/>
              <a:ext cx="689395" cy="689395"/>
            </a:xfrm>
            <a:prstGeom prst="downArrow">
              <a:avLst>
                <a:gd name="adj1" fmla="val 55000"/>
                <a:gd name="adj2" fmla="val 45000"/>
              </a:avLst>
            </a:prstGeom>
            <a:solidFill>
              <a:srgbClr val="CFD7E7">
                <a:alpha val="89803"/>
              </a:srgbClr>
            </a:solidFill>
            <a:ln w="9525" cap="flat" cmpd="sng">
              <a:solidFill>
                <a:srgbClr val="CFD7E7">
                  <a:alpha val="89803"/>
                </a:srgbClr>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00" name="Shape 300"/>
            <p:cNvSpPr txBox="1"/>
            <p:nvPr/>
          </p:nvSpPr>
          <p:spPr>
            <a:xfrm>
              <a:off x="6020823" y="2034601"/>
              <a:ext cx="379167" cy="518770"/>
            </a:xfrm>
            <a:prstGeom prst="rect">
              <a:avLst/>
            </a:prstGeom>
            <a:noFill/>
            <a:ln>
              <a:noFill/>
            </a:ln>
          </p:spPr>
          <p:txBody>
            <a:bodyPr wrap="square" lIns="39350" tIns="39350" rIns="39350" bIns="39350" anchor="ctr" anchorCtr="0">
              <a:noAutofit/>
            </a:bodyPr>
            <a:lstStyle/>
            <a:p>
              <a:pPr marL="0" marR="0" lvl="0" indent="0" algn="ctr" rtl="0">
                <a:lnSpc>
                  <a:spcPct val="90000"/>
                </a:lnSpc>
                <a:spcBef>
                  <a:spcPts val="0"/>
                </a:spcBef>
                <a:spcAft>
                  <a:spcPts val="0"/>
                </a:spcAft>
                <a:buSzPct val="25000"/>
                <a:buNone/>
              </a:pPr>
              <a:endParaRPr sz="31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457200" y="152400"/>
            <a:ext cx="8229600" cy="1143000"/>
          </a:xfrm>
          <a:prstGeom prst="rect">
            <a:avLst/>
          </a:prstGeom>
          <a:noFill/>
          <a:ln>
            <a:noFill/>
          </a:ln>
        </p:spPr>
        <p:txBody>
          <a:bodyPr wrap="square" lIns="91425" tIns="45700" rIns="91425" bIns="45700" anchor="ctr" anchorCtr="0">
            <a:noAutofit/>
          </a:bodyPr>
          <a:lstStyle/>
          <a:p>
            <a:pPr marL="0" marR="0" lvl="0" indent="-228600" algn="ctr" rtl="0">
              <a:spcBef>
                <a:spcPts val="0"/>
              </a:spcBef>
              <a:buClr>
                <a:srgbClr val="F59F20"/>
              </a:buClr>
              <a:buSzPct val="100000"/>
              <a:buFont typeface="Calibri"/>
              <a:buNone/>
            </a:pPr>
            <a:r>
              <a:rPr lang="en-US" sz="3600" b="1" i="0" u="none" strike="noStrike" cap="none" dirty="0">
                <a:solidFill>
                  <a:srgbClr val="F59F20"/>
                </a:solidFill>
                <a:latin typeface="Calibri"/>
                <a:ea typeface="Calibri"/>
                <a:cs typeface="Calibri"/>
                <a:sym typeface="Calibri"/>
              </a:rPr>
              <a:t>Increased </a:t>
            </a:r>
            <a:r>
              <a:rPr lang="en-US" sz="3600" dirty="0"/>
              <a:t>r</a:t>
            </a:r>
            <a:r>
              <a:rPr lang="en-US" sz="3600" b="1" i="0" u="none" strike="noStrike" cap="none" dirty="0">
                <a:solidFill>
                  <a:srgbClr val="F59F20"/>
                </a:solidFill>
                <a:latin typeface="Calibri"/>
                <a:ea typeface="Calibri"/>
                <a:cs typeface="Calibri"/>
                <a:sym typeface="Calibri"/>
              </a:rPr>
              <a:t>ecognition of </a:t>
            </a:r>
            <a:r>
              <a:rPr lang="en-US" sz="3600" dirty="0"/>
              <a:t>c</a:t>
            </a:r>
            <a:r>
              <a:rPr lang="en-US" sz="3600" b="1" i="0" u="none" strike="noStrike" cap="none" dirty="0">
                <a:solidFill>
                  <a:srgbClr val="F59F20"/>
                </a:solidFill>
                <a:latin typeface="Calibri"/>
                <a:ea typeface="Calibri"/>
                <a:cs typeface="Calibri"/>
                <a:sym typeface="Calibri"/>
              </a:rPr>
              <a:t>limate </a:t>
            </a:r>
            <a:r>
              <a:rPr lang="en-US" sz="3600" b="1" i="0" u="none" strike="noStrike" cap="none" dirty="0" smtClean="0">
                <a:solidFill>
                  <a:srgbClr val="F59F20"/>
                </a:solidFill>
                <a:latin typeface="Calibri"/>
                <a:ea typeface="Calibri"/>
                <a:cs typeface="Calibri"/>
                <a:sym typeface="Calibri"/>
              </a:rPr>
              <a:t/>
            </a:r>
            <a:br>
              <a:rPr lang="en-US" sz="3600" b="1" i="0" u="none" strike="noStrike" cap="none" dirty="0" smtClean="0">
                <a:solidFill>
                  <a:srgbClr val="F59F20"/>
                </a:solidFill>
                <a:latin typeface="Calibri"/>
                <a:ea typeface="Calibri"/>
                <a:cs typeface="Calibri"/>
                <a:sym typeface="Calibri"/>
              </a:rPr>
            </a:br>
            <a:r>
              <a:rPr lang="en-US" sz="3600" b="1" i="0" u="none" strike="noStrike" cap="none" dirty="0" smtClean="0">
                <a:solidFill>
                  <a:srgbClr val="F59F20"/>
                </a:solidFill>
                <a:latin typeface="Calibri"/>
                <a:ea typeface="Calibri"/>
                <a:cs typeface="Calibri"/>
                <a:sym typeface="Calibri"/>
              </a:rPr>
              <a:t>as </a:t>
            </a:r>
            <a:r>
              <a:rPr lang="en-US" sz="3600" b="1" i="0" u="none" strike="noStrike" cap="none" dirty="0">
                <a:solidFill>
                  <a:srgbClr val="F59F20"/>
                </a:solidFill>
                <a:latin typeface="Calibri"/>
                <a:ea typeface="Calibri"/>
                <a:cs typeface="Calibri"/>
                <a:sym typeface="Calibri"/>
              </a:rPr>
              <a:t>a </a:t>
            </a:r>
            <a:r>
              <a:rPr lang="en-US" sz="3600" dirty="0"/>
              <a:t>c</a:t>
            </a:r>
            <a:r>
              <a:rPr lang="en-US" sz="3600" b="1" i="0" u="none" strike="noStrike" cap="none" dirty="0">
                <a:solidFill>
                  <a:srgbClr val="F59F20"/>
                </a:solidFill>
                <a:latin typeface="Calibri"/>
                <a:ea typeface="Calibri"/>
                <a:cs typeface="Calibri"/>
                <a:sym typeface="Calibri"/>
              </a:rPr>
              <a:t>ommunity </a:t>
            </a:r>
            <a:r>
              <a:rPr lang="en-US" sz="3600" dirty="0"/>
              <a:t>h</a:t>
            </a:r>
            <a:r>
              <a:rPr lang="en-US" sz="3600" b="1" i="0" u="none" strike="noStrike" cap="none" dirty="0">
                <a:solidFill>
                  <a:srgbClr val="F59F20"/>
                </a:solidFill>
                <a:latin typeface="Calibri"/>
                <a:ea typeface="Calibri"/>
                <a:cs typeface="Calibri"/>
                <a:sym typeface="Calibri"/>
              </a:rPr>
              <a:t>ealth </a:t>
            </a:r>
            <a:r>
              <a:rPr lang="en-US" sz="3600" dirty="0"/>
              <a:t>n</a:t>
            </a:r>
            <a:r>
              <a:rPr lang="en-US" sz="3600" b="1" i="0" u="none" strike="noStrike" cap="none" dirty="0">
                <a:solidFill>
                  <a:srgbClr val="F59F20"/>
                </a:solidFill>
                <a:latin typeface="Calibri"/>
                <a:ea typeface="Calibri"/>
                <a:cs typeface="Calibri"/>
                <a:sym typeface="Calibri"/>
              </a:rPr>
              <a:t>eed</a:t>
            </a:r>
          </a:p>
        </p:txBody>
      </p:sp>
      <p:graphicFrame>
        <p:nvGraphicFramePr>
          <p:cNvPr id="306" name="Shape 306"/>
          <p:cNvGraphicFramePr/>
          <p:nvPr>
            <p:extLst>
              <p:ext uri="{D42A27DB-BD31-4B8C-83A1-F6EECF244321}">
                <p14:modId xmlns:p14="http://schemas.microsoft.com/office/powerpoint/2010/main" val="3478687905"/>
              </p:ext>
            </p:extLst>
          </p:nvPr>
        </p:nvGraphicFramePr>
        <p:xfrm>
          <a:off x="990600" y="1335930"/>
          <a:ext cx="7086600" cy="4588193"/>
        </p:xfrm>
        <a:graphic>
          <a:graphicData uri="http://schemas.openxmlformats.org/drawingml/2006/table">
            <a:tbl>
              <a:tblPr bandRow="1">
                <a:noFill/>
                <a:tableStyleId>{E0E6E46D-6FEF-49FA-8781-88D144D5B2BA}</a:tableStyleId>
              </a:tblPr>
              <a:tblGrid>
                <a:gridCol w="6386550"/>
                <a:gridCol w="700050"/>
              </a:tblGrid>
              <a:tr h="272075">
                <a:tc>
                  <a:txBody>
                    <a:bodyPr/>
                    <a:lstStyle/>
                    <a:p>
                      <a:pPr marL="0" marR="0" lvl="0" indent="0" algn="l" rtl="0">
                        <a:spcBef>
                          <a:spcPts val="0"/>
                        </a:spcBef>
                        <a:buSzPct val="25000"/>
                        <a:buNone/>
                      </a:pPr>
                      <a:r>
                        <a:rPr lang="en-US" sz="1600" b="1" u="none" strike="noStrike" cap="none" dirty="0">
                          <a:latin typeface="Calibri"/>
                          <a:ea typeface="Calibri"/>
                          <a:cs typeface="Calibri"/>
                          <a:sym typeface="Calibri"/>
                        </a:rPr>
                        <a:t>2016 KP CHNA </a:t>
                      </a:r>
                      <a:r>
                        <a:rPr lang="en-US" sz="1600" b="1" dirty="0">
                          <a:latin typeface="Calibri"/>
                          <a:ea typeface="Calibri"/>
                          <a:cs typeface="Calibri"/>
                          <a:sym typeface="Calibri"/>
                        </a:rPr>
                        <a:t>p</a:t>
                      </a:r>
                      <a:r>
                        <a:rPr lang="en-US" sz="1600" b="1" u="none" strike="noStrike" cap="none" dirty="0">
                          <a:latin typeface="Calibri"/>
                          <a:ea typeface="Calibri"/>
                          <a:cs typeface="Calibri"/>
                          <a:sym typeface="Calibri"/>
                        </a:rPr>
                        <a:t>rioritized </a:t>
                      </a:r>
                      <a:r>
                        <a:rPr lang="en-US" sz="1600" b="1" dirty="0">
                          <a:latin typeface="Calibri"/>
                          <a:ea typeface="Calibri"/>
                          <a:cs typeface="Calibri"/>
                          <a:sym typeface="Calibri"/>
                        </a:rPr>
                        <a:t>c</a:t>
                      </a:r>
                      <a:r>
                        <a:rPr lang="en-US" sz="1600" b="1" u="none" strike="noStrike" cap="none" dirty="0">
                          <a:latin typeface="Calibri"/>
                          <a:ea typeface="Calibri"/>
                          <a:cs typeface="Calibri"/>
                          <a:sym typeface="Calibri"/>
                        </a:rPr>
                        <a:t>ommunity </a:t>
                      </a:r>
                      <a:r>
                        <a:rPr lang="en-US" sz="1600" b="1" dirty="0">
                          <a:latin typeface="Calibri"/>
                          <a:ea typeface="Calibri"/>
                          <a:cs typeface="Calibri"/>
                          <a:sym typeface="Calibri"/>
                        </a:rPr>
                        <a:t>h</a:t>
                      </a:r>
                      <a:r>
                        <a:rPr lang="en-US" sz="1600" b="1" u="none" strike="noStrike" cap="none" dirty="0">
                          <a:latin typeface="Calibri"/>
                          <a:ea typeface="Calibri"/>
                          <a:cs typeface="Calibri"/>
                          <a:sym typeface="Calibri"/>
                        </a:rPr>
                        <a:t>ealth </a:t>
                      </a:r>
                      <a:r>
                        <a:rPr lang="en-US" sz="1600" b="1" dirty="0">
                          <a:latin typeface="Calibri"/>
                          <a:ea typeface="Calibri"/>
                          <a:cs typeface="Calibri"/>
                          <a:sym typeface="Calibri"/>
                        </a:rPr>
                        <a:t>n</a:t>
                      </a:r>
                      <a:r>
                        <a:rPr lang="en-US" sz="1600" b="1" u="none" strike="noStrike" cap="none" dirty="0">
                          <a:latin typeface="Calibri"/>
                          <a:ea typeface="Calibri"/>
                          <a:cs typeface="Calibri"/>
                          <a:sym typeface="Calibri"/>
                        </a:rPr>
                        <a:t>eeds (</a:t>
                      </a:r>
                      <a:r>
                        <a:rPr lang="en-US" sz="1600" b="1" dirty="0">
                          <a:latin typeface="Calibri"/>
                          <a:ea typeface="Calibri"/>
                          <a:cs typeface="Calibri"/>
                          <a:sym typeface="Calibri"/>
                        </a:rPr>
                        <a:t>p</a:t>
                      </a:r>
                      <a:r>
                        <a:rPr lang="en-US" sz="1600" b="1" u="none" strike="noStrike" cap="none" dirty="0">
                          <a:latin typeface="Calibri"/>
                          <a:ea typeface="Calibri"/>
                          <a:cs typeface="Calibri"/>
                          <a:sym typeface="Calibri"/>
                        </a:rPr>
                        <a:t>reliminary)</a:t>
                      </a:r>
                    </a:p>
                  </a:txBody>
                  <a:tcPr marL="8450" marR="8450" marT="8450" marB="0" anchor="b"/>
                </a:tc>
                <a:tc>
                  <a:txBody>
                    <a:bodyPr/>
                    <a:lstStyle/>
                    <a:p>
                      <a:pPr marL="0" marR="0" lvl="0" indent="0" algn="ctr" rtl="0">
                        <a:spcBef>
                          <a:spcPts val="0"/>
                        </a:spcBef>
                        <a:buSzPct val="25000"/>
                        <a:buNone/>
                      </a:pPr>
                      <a:r>
                        <a:rPr lang="en-US" sz="1600" b="1" u="none" strike="noStrike" cap="none">
                          <a:latin typeface="Calibri"/>
                          <a:ea typeface="Calibri"/>
                          <a:cs typeface="Calibri"/>
                          <a:sym typeface="Calibri"/>
                        </a:rPr>
                        <a:t>Total</a:t>
                      </a:r>
                    </a:p>
                  </a:txBody>
                  <a:tcPr marL="8450" marR="8450" marT="8450" marB="0" anchor="b"/>
                </a:tc>
              </a:tr>
              <a:tr h="235800">
                <a:tc>
                  <a:txBody>
                    <a:bodyPr/>
                    <a:lstStyle/>
                    <a:p>
                      <a:pPr marL="0" marR="0" lvl="0" indent="0" algn="l" rtl="0">
                        <a:spcBef>
                          <a:spcPts val="0"/>
                        </a:spcBef>
                        <a:buSzPct val="25000"/>
                        <a:buNone/>
                      </a:pPr>
                      <a:r>
                        <a:rPr lang="en-US" sz="1600" b="1" u="none" strike="noStrike" cap="none" dirty="0">
                          <a:solidFill>
                            <a:srgbClr val="00B050"/>
                          </a:solidFill>
                          <a:latin typeface="Calibri"/>
                          <a:ea typeface="Calibri"/>
                          <a:cs typeface="Calibri"/>
                          <a:sym typeface="Calibri"/>
                        </a:rPr>
                        <a:t>Obesity/HEAL/</a:t>
                      </a:r>
                      <a:r>
                        <a:rPr lang="en-US" sz="1600" b="1" dirty="0">
                          <a:solidFill>
                            <a:srgbClr val="00B050"/>
                          </a:solidFill>
                          <a:latin typeface="Calibri"/>
                          <a:ea typeface="Calibri"/>
                          <a:cs typeface="Calibri"/>
                          <a:sym typeface="Calibri"/>
                        </a:rPr>
                        <a:t>d</a:t>
                      </a:r>
                      <a:r>
                        <a:rPr lang="en-US" sz="1600" b="1" u="none" strike="noStrike" cap="none" dirty="0">
                          <a:solidFill>
                            <a:srgbClr val="00B050"/>
                          </a:solidFill>
                          <a:latin typeface="Calibri"/>
                          <a:ea typeface="Calibri"/>
                          <a:cs typeface="Calibri"/>
                          <a:sym typeface="Calibri"/>
                        </a:rPr>
                        <a:t>iabetes</a:t>
                      </a:r>
                    </a:p>
                  </a:txBody>
                  <a:tcPr marL="8450" marR="8450" marT="8450" marB="0" anchor="b"/>
                </a:tc>
                <a:tc>
                  <a:txBody>
                    <a:bodyPr/>
                    <a:lstStyle/>
                    <a:p>
                      <a:pPr marL="0" marR="0" lvl="0" indent="0" algn="ctr" rtl="0">
                        <a:spcBef>
                          <a:spcPts val="0"/>
                        </a:spcBef>
                        <a:buSzPct val="25000"/>
                        <a:buNone/>
                      </a:pPr>
                      <a:r>
                        <a:rPr lang="en-US" sz="1600" b="1" u="none" strike="noStrike" cap="none">
                          <a:solidFill>
                            <a:srgbClr val="00B050"/>
                          </a:solidFill>
                          <a:latin typeface="Calibri"/>
                          <a:ea typeface="Calibri"/>
                          <a:cs typeface="Calibri"/>
                          <a:sym typeface="Calibri"/>
                        </a:rPr>
                        <a:t>39</a:t>
                      </a:r>
                    </a:p>
                  </a:txBody>
                  <a:tcPr marL="8450" marR="8450" marT="8450" marB="0" anchor="b"/>
                </a:tc>
              </a:tr>
              <a:tr h="258575">
                <a:tc>
                  <a:txBody>
                    <a:bodyPr/>
                    <a:lstStyle/>
                    <a:p>
                      <a:pPr marL="0" marR="0" lvl="0" indent="0" algn="l" rtl="0">
                        <a:spcBef>
                          <a:spcPts val="0"/>
                        </a:spcBef>
                        <a:buSzPct val="25000"/>
                        <a:buNone/>
                      </a:pPr>
                      <a:r>
                        <a:rPr lang="en-US" sz="1600" b="1" u="none" strike="noStrike" cap="none" dirty="0">
                          <a:solidFill>
                            <a:srgbClr val="00B050"/>
                          </a:solidFill>
                          <a:latin typeface="Calibri"/>
                          <a:ea typeface="Calibri"/>
                          <a:cs typeface="Calibri"/>
                          <a:sym typeface="Calibri"/>
                        </a:rPr>
                        <a:t>Behavioral </a:t>
                      </a:r>
                      <a:r>
                        <a:rPr lang="en-US" sz="1600" b="1" dirty="0">
                          <a:solidFill>
                            <a:srgbClr val="00B050"/>
                          </a:solidFill>
                          <a:latin typeface="Calibri"/>
                          <a:ea typeface="Calibri"/>
                          <a:cs typeface="Calibri"/>
                          <a:sym typeface="Calibri"/>
                        </a:rPr>
                        <a:t>h</a:t>
                      </a:r>
                      <a:r>
                        <a:rPr lang="en-US" sz="1600" b="1" u="none" strike="noStrike" cap="none" dirty="0">
                          <a:solidFill>
                            <a:srgbClr val="00B050"/>
                          </a:solidFill>
                          <a:latin typeface="Calibri"/>
                          <a:ea typeface="Calibri"/>
                          <a:cs typeface="Calibri"/>
                          <a:sym typeface="Calibri"/>
                        </a:rPr>
                        <a:t>ealth </a:t>
                      </a:r>
                      <a:r>
                        <a:rPr lang="en-US" sz="1600" u="none" strike="noStrike" cap="none" dirty="0">
                          <a:latin typeface="Calibri"/>
                          <a:ea typeface="Calibri"/>
                          <a:cs typeface="Calibri"/>
                          <a:sym typeface="Calibri"/>
                        </a:rPr>
                        <a:t>(Mental </a:t>
                      </a:r>
                      <a:r>
                        <a:rPr lang="en-US" sz="1600" dirty="0">
                          <a:latin typeface="Calibri"/>
                          <a:ea typeface="Calibri"/>
                          <a:cs typeface="Calibri"/>
                          <a:sym typeface="Calibri"/>
                        </a:rPr>
                        <a:t>h</a:t>
                      </a:r>
                      <a:r>
                        <a:rPr lang="en-US" sz="1600" u="none" strike="noStrike" cap="none" dirty="0">
                          <a:latin typeface="Calibri"/>
                          <a:ea typeface="Calibri"/>
                          <a:cs typeface="Calibri"/>
                          <a:sym typeface="Calibri"/>
                        </a:rPr>
                        <a:t>ealth</a:t>
                      </a:r>
                      <a:r>
                        <a:rPr lang="en-US" sz="1600" dirty="0">
                          <a:latin typeface="Calibri"/>
                          <a:ea typeface="Calibri"/>
                          <a:cs typeface="Calibri"/>
                          <a:sym typeface="Calibri"/>
                        </a:rPr>
                        <a:t>, s</a:t>
                      </a:r>
                      <a:r>
                        <a:rPr lang="en-US" sz="1600" u="none" strike="noStrike" cap="none" dirty="0">
                          <a:latin typeface="Calibri"/>
                          <a:ea typeface="Calibri"/>
                          <a:cs typeface="Calibri"/>
                          <a:sym typeface="Calibri"/>
                        </a:rPr>
                        <a:t>ubstance </a:t>
                      </a:r>
                      <a:r>
                        <a:rPr lang="en-US" sz="1600" dirty="0">
                          <a:latin typeface="Calibri"/>
                          <a:ea typeface="Calibri"/>
                          <a:cs typeface="Calibri"/>
                          <a:sym typeface="Calibri"/>
                        </a:rPr>
                        <a:t>a</a:t>
                      </a:r>
                      <a:r>
                        <a:rPr lang="en-US" sz="1600" u="none" strike="noStrike" cap="none" dirty="0">
                          <a:latin typeface="Calibri"/>
                          <a:ea typeface="Calibri"/>
                          <a:cs typeface="Calibri"/>
                          <a:sym typeface="Calibri"/>
                        </a:rPr>
                        <a:t>buse/</a:t>
                      </a:r>
                      <a:r>
                        <a:rPr lang="en-US" sz="1600" dirty="0">
                          <a:latin typeface="Calibri"/>
                          <a:ea typeface="Calibri"/>
                          <a:cs typeface="Calibri"/>
                          <a:sym typeface="Calibri"/>
                        </a:rPr>
                        <a:t>t</a:t>
                      </a:r>
                      <a:r>
                        <a:rPr lang="en-US" sz="1600" u="none" strike="noStrike" cap="none" dirty="0">
                          <a:latin typeface="Calibri"/>
                          <a:ea typeface="Calibri"/>
                          <a:cs typeface="Calibri"/>
                          <a:sym typeface="Calibri"/>
                        </a:rPr>
                        <a:t>obacco)</a:t>
                      </a:r>
                    </a:p>
                  </a:txBody>
                  <a:tcPr marL="8450" marR="8450" marT="8450" marB="0" anchor="b"/>
                </a:tc>
                <a:tc>
                  <a:txBody>
                    <a:bodyPr/>
                    <a:lstStyle/>
                    <a:p>
                      <a:pPr marL="0" marR="0" lvl="0" indent="0" algn="ctr" rtl="0">
                        <a:spcBef>
                          <a:spcPts val="0"/>
                        </a:spcBef>
                        <a:buSzPct val="25000"/>
                        <a:buNone/>
                      </a:pPr>
                      <a:r>
                        <a:rPr lang="en-US" sz="1600" u="none" strike="noStrike" cap="none">
                          <a:solidFill>
                            <a:srgbClr val="00B050"/>
                          </a:solidFill>
                          <a:latin typeface="Calibri"/>
                          <a:ea typeface="Calibri"/>
                          <a:cs typeface="Calibri"/>
                          <a:sym typeface="Calibri"/>
                        </a:rPr>
                        <a:t>39</a:t>
                      </a:r>
                    </a:p>
                  </a:txBody>
                  <a:tcPr marL="8450" marR="8450" marT="8450" marB="0" anchor="b"/>
                </a:tc>
              </a:tr>
              <a:tr h="235800">
                <a:tc>
                  <a:txBody>
                    <a:bodyPr/>
                    <a:lstStyle/>
                    <a:p>
                      <a:pPr marL="0" marR="0" lvl="0" indent="0" algn="l" rtl="0">
                        <a:spcBef>
                          <a:spcPts val="0"/>
                        </a:spcBef>
                        <a:buSzPct val="25000"/>
                        <a:buNone/>
                      </a:pPr>
                      <a:r>
                        <a:rPr lang="en-US" sz="1600" u="none" strike="noStrike" cap="none" dirty="0">
                          <a:solidFill>
                            <a:schemeClr val="dk1"/>
                          </a:solidFill>
                          <a:latin typeface="Calibri"/>
                          <a:ea typeface="Calibri"/>
                          <a:cs typeface="Calibri"/>
                          <a:sym typeface="Calibri"/>
                        </a:rPr>
                        <a:t>Access to </a:t>
                      </a:r>
                      <a:r>
                        <a:rPr lang="en-US" sz="1600" dirty="0">
                          <a:solidFill>
                            <a:schemeClr val="dk1"/>
                          </a:solidFill>
                          <a:latin typeface="Calibri"/>
                          <a:ea typeface="Calibri"/>
                          <a:cs typeface="Calibri"/>
                          <a:sym typeface="Calibri"/>
                        </a:rPr>
                        <a:t>c</a:t>
                      </a:r>
                      <a:r>
                        <a:rPr lang="en-US" sz="1600" u="none" strike="noStrike" cap="none" dirty="0">
                          <a:solidFill>
                            <a:schemeClr val="dk1"/>
                          </a:solidFill>
                          <a:latin typeface="Calibri"/>
                          <a:ea typeface="Calibri"/>
                          <a:cs typeface="Calibri"/>
                          <a:sym typeface="Calibri"/>
                        </a:rPr>
                        <a:t>are</a:t>
                      </a:r>
                    </a:p>
                  </a:txBody>
                  <a:tcPr marL="8450" marR="8450" marT="8450" marB="0" anchor="b"/>
                </a:tc>
                <a:tc>
                  <a:txBody>
                    <a:bodyPr/>
                    <a:lstStyle/>
                    <a:p>
                      <a:pPr marL="0" marR="0" lvl="0" indent="0" algn="ctr" rtl="0">
                        <a:spcBef>
                          <a:spcPts val="0"/>
                        </a:spcBef>
                        <a:buSzPct val="25000"/>
                        <a:buNone/>
                      </a:pPr>
                      <a:r>
                        <a:rPr lang="en-US" sz="1600" u="none" strike="noStrike" cap="none">
                          <a:solidFill>
                            <a:schemeClr val="dk1"/>
                          </a:solidFill>
                          <a:latin typeface="Calibri"/>
                          <a:ea typeface="Calibri"/>
                          <a:cs typeface="Calibri"/>
                          <a:sym typeface="Calibri"/>
                        </a:rPr>
                        <a:t>39</a:t>
                      </a:r>
                    </a:p>
                  </a:txBody>
                  <a:tcPr marL="8450" marR="8450" marT="8450" marB="0" anchor="b"/>
                </a:tc>
              </a:tr>
              <a:tr h="235800">
                <a:tc>
                  <a:txBody>
                    <a:bodyPr/>
                    <a:lstStyle/>
                    <a:p>
                      <a:pPr marL="0" marR="0" lvl="0" indent="0" algn="l" rtl="0">
                        <a:spcBef>
                          <a:spcPts val="0"/>
                        </a:spcBef>
                        <a:buSzPct val="25000"/>
                        <a:buNone/>
                      </a:pPr>
                      <a:r>
                        <a:rPr lang="en-US" sz="1600" b="1" u="none" strike="noStrike" cap="none" dirty="0">
                          <a:solidFill>
                            <a:srgbClr val="00B050"/>
                          </a:solidFill>
                          <a:latin typeface="Calibri"/>
                          <a:ea typeface="Calibri"/>
                          <a:cs typeface="Calibri"/>
                          <a:sym typeface="Calibri"/>
                        </a:rPr>
                        <a:t>Economic </a:t>
                      </a:r>
                      <a:r>
                        <a:rPr lang="en-US" sz="1600" b="1" dirty="0">
                          <a:solidFill>
                            <a:srgbClr val="00B050"/>
                          </a:solidFill>
                          <a:latin typeface="Calibri"/>
                          <a:ea typeface="Calibri"/>
                          <a:cs typeface="Calibri"/>
                          <a:sym typeface="Calibri"/>
                        </a:rPr>
                        <a:t>s</a:t>
                      </a:r>
                      <a:r>
                        <a:rPr lang="en-US" sz="1600" b="1" u="none" strike="noStrike" cap="none" dirty="0">
                          <a:solidFill>
                            <a:srgbClr val="00B050"/>
                          </a:solidFill>
                          <a:latin typeface="Calibri"/>
                          <a:ea typeface="Calibri"/>
                          <a:cs typeface="Calibri"/>
                          <a:sym typeface="Calibri"/>
                        </a:rPr>
                        <a:t>ecurity</a:t>
                      </a:r>
                    </a:p>
                  </a:txBody>
                  <a:tcPr marL="8450" marR="8450" marT="8450" marB="0" anchor="b"/>
                </a:tc>
                <a:tc>
                  <a:txBody>
                    <a:bodyPr/>
                    <a:lstStyle/>
                    <a:p>
                      <a:pPr marL="0" marR="0" lvl="0" indent="0" algn="ctr" rtl="0">
                        <a:spcBef>
                          <a:spcPts val="0"/>
                        </a:spcBef>
                        <a:buSzPct val="25000"/>
                        <a:buNone/>
                      </a:pPr>
                      <a:r>
                        <a:rPr lang="en-US" sz="1600" b="1" u="none" strike="noStrike" cap="none">
                          <a:solidFill>
                            <a:srgbClr val="00B050"/>
                          </a:solidFill>
                          <a:latin typeface="Calibri"/>
                          <a:ea typeface="Calibri"/>
                          <a:cs typeface="Calibri"/>
                          <a:sym typeface="Calibri"/>
                        </a:rPr>
                        <a:t>31</a:t>
                      </a:r>
                    </a:p>
                  </a:txBody>
                  <a:tcPr marL="8450" marR="8450" marT="8450" marB="0" anchor="b"/>
                </a:tc>
              </a:tr>
              <a:tr h="235800">
                <a:tc>
                  <a:txBody>
                    <a:bodyPr/>
                    <a:lstStyle/>
                    <a:p>
                      <a:pPr marL="0" marR="0" lvl="0" indent="0" algn="l" rtl="0">
                        <a:spcBef>
                          <a:spcPts val="0"/>
                        </a:spcBef>
                        <a:buSzPct val="25000"/>
                        <a:buNone/>
                      </a:pPr>
                      <a:r>
                        <a:rPr lang="en-US" sz="1600" b="1" u="none" strike="noStrike" cap="none">
                          <a:solidFill>
                            <a:srgbClr val="00B050"/>
                          </a:solidFill>
                          <a:latin typeface="Calibri"/>
                          <a:ea typeface="Calibri"/>
                          <a:cs typeface="Calibri"/>
                          <a:sym typeface="Calibri"/>
                        </a:rPr>
                        <a:t>Violence/</a:t>
                      </a:r>
                      <a:r>
                        <a:rPr lang="en-US" sz="1600">
                          <a:solidFill>
                            <a:schemeClr val="dk1"/>
                          </a:solidFill>
                          <a:latin typeface="Calibri"/>
                          <a:ea typeface="Calibri"/>
                          <a:cs typeface="Calibri"/>
                          <a:sym typeface="Calibri"/>
                        </a:rPr>
                        <a:t>i</a:t>
                      </a:r>
                      <a:r>
                        <a:rPr lang="en-US" sz="1600" u="none" strike="noStrike" cap="none">
                          <a:solidFill>
                            <a:schemeClr val="dk1"/>
                          </a:solidFill>
                          <a:latin typeface="Calibri"/>
                          <a:ea typeface="Calibri"/>
                          <a:cs typeface="Calibri"/>
                          <a:sym typeface="Calibri"/>
                        </a:rPr>
                        <a:t>njury</a:t>
                      </a:r>
                      <a:r>
                        <a:rPr lang="en-US" sz="1600" u="none" strike="noStrike" cap="none">
                          <a:latin typeface="Calibri"/>
                          <a:ea typeface="Calibri"/>
                          <a:cs typeface="Calibri"/>
                          <a:sym typeface="Calibri"/>
                        </a:rPr>
                        <a:t> </a:t>
                      </a:r>
                      <a:r>
                        <a:rPr lang="en-US" sz="1600">
                          <a:latin typeface="Calibri"/>
                          <a:ea typeface="Calibri"/>
                          <a:cs typeface="Calibri"/>
                          <a:sym typeface="Calibri"/>
                        </a:rPr>
                        <a:t>p</a:t>
                      </a:r>
                      <a:r>
                        <a:rPr lang="en-US" sz="1600" u="none" strike="noStrike" cap="none">
                          <a:latin typeface="Calibri"/>
                          <a:ea typeface="Calibri"/>
                          <a:cs typeface="Calibri"/>
                          <a:sym typeface="Calibri"/>
                        </a:rPr>
                        <a:t>revention</a:t>
                      </a:r>
                    </a:p>
                  </a:txBody>
                  <a:tcPr marL="8450" marR="8450" marT="8450" marB="0" anchor="b"/>
                </a:tc>
                <a:tc>
                  <a:txBody>
                    <a:bodyPr/>
                    <a:lstStyle/>
                    <a:p>
                      <a:pPr marL="0" marR="0" lvl="0" indent="0" algn="ctr" rtl="0">
                        <a:spcBef>
                          <a:spcPts val="0"/>
                        </a:spcBef>
                        <a:buSzPct val="25000"/>
                        <a:buNone/>
                      </a:pPr>
                      <a:r>
                        <a:rPr lang="en-US" sz="1600" u="none" strike="noStrike" cap="none">
                          <a:latin typeface="Calibri"/>
                          <a:ea typeface="Calibri"/>
                          <a:cs typeface="Calibri"/>
                          <a:sym typeface="Calibri"/>
                        </a:rPr>
                        <a:t>30</a:t>
                      </a:r>
                    </a:p>
                  </a:txBody>
                  <a:tcPr marL="8450" marR="8450" marT="8450" marB="0" anchor="b"/>
                </a:tc>
              </a:tr>
              <a:tr h="235800">
                <a:tc>
                  <a:txBody>
                    <a:bodyPr/>
                    <a:lstStyle/>
                    <a:p>
                      <a:pPr marL="0" marR="0" lvl="0" indent="0" algn="l" rtl="0">
                        <a:spcBef>
                          <a:spcPts val="0"/>
                        </a:spcBef>
                        <a:buSzPct val="25000"/>
                        <a:buNone/>
                      </a:pPr>
                      <a:r>
                        <a:rPr lang="en-US" sz="1600" b="1" u="none" strike="noStrike" cap="none">
                          <a:solidFill>
                            <a:srgbClr val="00B050"/>
                          </a:solidFill>
                          <a:latin typeface="Calibri"/>
                          <a:ea typeface="Calibri"/>
                          <a:cs typeface="Calibri"/>
                          <a:sym typeface="Calibri"/>
                        </a:rPr>
                        <a:t>CVD/</a:t>
                      </a:r>
                      <a:r>
                        <a:rPr lang="en-US" sz="1600" b="1">
                          <a:solidFill>
                            <a:srgbClr val="00B050"/>
                          </a:solidFill>
                          <a:latin typeface="Calibri"/>
                          <a:ea typeface="Calibri"/>
                          <a:cs typeface="Calibri"/>
                          <a:sym typeface="Calibri"/>
                        </a:rPr>
                        <a:t>s</a:t>
                      </a:r>
                      <a:r>
                        <a:rPr lang="en-US" sz="1600" b="1" u="none" strike="noStrike" cap="none">
                          <a:solidFill>
                            <a:srgbClr val="00B050"/>
                          </a:solidFill>
                          <a:latin typeface="Calibri"/>
                          <a:ea typeface="Calibri"/>
                          <a:cs typeface="Calibri"/>
                          <a:sym typeface="Calibri"/>
                        </a:rPr>
                        <a:t>troke</a:t>
                      </a:r>
                    </a:p>
                  </a:txBody>
                  <a:tcPr marL="8450" marR="8450" marT="8450" marB="0" anchor="b"/>
                </a:tc>
                <a:tc>
                  <a:txBody>
                    <a:bodyPr/>
                    <a:lstStyle/>
                    <a:p>
                      <a:pPr marL="0" marR="0" lvl="0" indent="0" algn="ctr" rtl="0">
                        <a:spcBef>
                          <a:spcPts val="0"/>
                        </a:spcBef>
                        <a:buSzPct val="25000"/>
                        <a:buNone/>
                      </a:pPr>
                      <a:r>
                        <a:rPr lang="en-US" sz="1600" b="1" u="none" strike="noStrike" cap="none">
                          <a:solidFill>
                            <a:srgbClr val="00B050"/>
                          </a:solidFill>
                          <a:latin typeface="Calibri"/>
                          <a:ea typeface="Calibri"/>
                          <a:cs typeface="Calibri"/>
                          <a:sym typeface="Calibri"/>
                        </a:rPr>
                        <a:t>22</a:t>
                      </a:r>
                    </a:p>
                  </a:txBody>
                  <a:tcPr marL="8450" marR="8450" marT="8450" marB="0" anchor="b"/>
                </a:tc>
              </a:tr>
              <a:tr h="235800">
                <a:tc>
                  <a:txBody>
                    <a:bodyPr/>
                    <a:lstStyle/>
                    <a:p>
                      <a:pPr marL="0" marR="0" lvl="0" indent="0" algn="l" rtl="0">
                        <a:spcBef>
                          <a:spcPts val="0"/>
                        </a:spcBef>
                        <a:buSzPct val="25000"/>
                        <a:buNone/>
                      </a:pPr>
                      <a:r>
                        <a:rPr lang="en-US" sz="1600" b="1" u="none" strike="noStrike" cap="none">
                          <a:solidFill>
                            <a:srgbClr val="00B050"/>
                          </a:solidFill>
                          <a:latin typeface="Calibri"/>
                          <a:ea typeface="Calibri"/>
                          <a:cs typeface="Calibri"/>
                          <a:sym typeface="Calibri"/>
                        </a:rPr>
                        <a:t>Asthma</a:t>
                      </a:r>
                    </a:p>
                  </a:txBody>
                  <a:tcPr marL="8450" marR="8450" marT="8450" marB="0" anchor="b"/>
                </a:tc>
                <a:tc>
                  <a:txBody>
                    <a:bodyPr/>
                    <a:lstStyle/>
                    <a:p>
                      <a:pPr marL="0" marR="0" lvl="0" indent="0" algn="ctr" rtl="0">
                        <a:spcBef>
                          <a:spcPts val="0"/>
                        </a:spcBef>
                        <a:buSzPct val="25000"/>
                        <a:buNone/>
                      </a:pPr>
                      <a:r>
                        <a:rPr lang="en-US" sz="1600" b="1" u="none" strike="noStrike" cap="none">
                          <a:solidFill>
                            <a:srgbClr val="00B050"/>
                          </a:solidFill>
                          <a:latin typeface="Calibri"/>
                          <a:ea typeface="Calibri"/>
                          <a:cs typeface="Calibri"/>
                          <a:sym typeface="Calibri"/>
                        </a:rPr>
                        <a:t>22</a:t>
                      </a:r>
                    </a:p>
                  </a:txBody>
                  <a:tcPr marL="8450" marR="8450" marT="8450" marB="0" anchor="b"/>
                </a:tc>
              </a:tr>
              <a:tr h="235800">
                <a:tc>
                  <a:txBody>
                    <a:bodyPr/>
                    <a:lstStyle/>
                    <a:p>
                      <a:pPr marL="0" marR="0" lvl="0" indent="0" algn="l" rtl="0">
                        <a:spcBef>
                          <a:spcPts val="0"/>
                        </a:spcBef>
                        <a:buSzPct val="25000"/>
                        <a:buNone/>
                      </a:pPr>
                      <a:r>
                        <a:rPr lang="en-US" sz="1600" u="none" strike="noStrike" cap="none" dirty="0">
                          <a:latin typeface="Calibri"/>
                          <a:ea typeface="Calibri"/>
                          <a:cs typeface="Calibri"/>
                          <a:sym typeface="Calibri"/>
                        </a:rPr>
                        <a:t>Cancers</a:t>
                      </a:r>
                    </a:p>
                  </a:txBody>
                  <a:tcPr marL="8450" marR="8450" marT="8450" marB="0" anchor="b"/>
                </a:tc>
                <a:tc>
                  <a:txBody>
                    <a:bodyPr/>
                    <a:lstStyle/>
                    <a:p>
                      <a:pPr marL="0" marR="0" lvl="0" indent="0" algn="ctr" rtl="0">
                        <a:spcBef>
                          <a:spcPts val="0"/>
                        </a:spcBef>
                        <a:buSzPct val="25000"/>
                        <a:buNone/>
                      </a:pPr>
                      <a:r>
                        <a:rPr lang="en-US" sz="1600" u="none" strike="noStrike" cap="none">
                          <a:latin typeface="Calibri"/>
                          <a:ea typeface="Calibri"/>
                          <a:cs typeface="Calibri"/>
                          <a:sym typeface="Calibri"/>
                        </a:rPr>
                        <a:t>21</a:t>
                      </a:r>
                    </a:p>
                  </a:txBody>
                  <a:tcPr marL="8450" marR="8450" marT="8450" marB="0" anchor="b"/>
                </a:tc>
              </a:tr>
              <a:tr h="235800">
                <a:tc>
                  <a:txBody>
                    <a:bodyPr/>
                    <a:lstStyle/>
                    <a:p>
                      <a:pPr marL="0" marR="0" lvl="0" indent="0" algn="l" rtl="0">
                        <a:spcBef>
                          <a:spcPts val="0"/>
                        </a:spcBef>
                        <a:buSzPct val="25000"/>
                        <a:buNone/>
                      </a:pPr>
                      <a:r>
                        <a:rPr lang="en-US" sz="1600" u="none" strike="noStrike" cap="none">
                          <a:latin typeface="Calibri"/>
                          <a:ea typeface="Calibri"/>
                          <a:cs typeface="Calibri"/>
                          <a:sym typeface="Calibri"/>
                        </a:rPr>
                        <a:t>Oral </a:t>
                      </a:r>
                      <a:r>
                        <a:rPr lang="en-US" sz="1600">
                          <a:latin typeface="Calibri"/>
                          <a:ea typeface="Calibri"/>
                          <a:cs typeface="Calibri"/>
                          <a:sym typeface="Calibri"/>
                        </a:rPr>
                        <a:t>h</a:t>
                      </a:r>
                      <a:r>
                        <a:rPr lang="en-US" sz="1600" u="none" strike="noStrike" cap="none">
                          <a:latin typeface="Calibri"/>
                          <a:ea typeface="Calibri"/>
                          <a:cs typeface="Calibri"/>
                          <a:sym typeface="Calibri"/>
                        </a:rPr>
                        <a:t>ealth</a:t>
                      </a:r>
                    </a:p>
                  </a:txBody>
                  <a:tcPr marL="8450" marR="8450" marT="8450" marB="0" anchor="b"/>
                </a:tc>
                <a:tc>
                  <a:txBody>
                    <a:bodyPr/>
                    <a:lstStyle/>
                    <a:p>
                      <a:pPr marL="0" marR="0" lvl="0" indent="0" algn="ctr" rtl="0">
                        <a:spcBef>
                          <a:spcPts val="0"/>
                        </a:spcBef>
                        <a:buSzPct val="25000"/>
                        <a:buNone/>
                      </a:pPr>
                      <a:r>
                        <a:rPr lang="en-US" sz="1600" u="none" strike="noStrike" cap="none">
                          <a:latin typeface="Calibri"/>
                          <a:ea typeface="Calibri"/>
                          <a:cs typeface="Calibri"/>
                          <a:sym typeface="Calibri"/>
                        </a:rPr>
                        <a:t>19</a:t>
                      </a:r>
                    </a:p>
                  </a:txBody>
                  <a:tcPr marL="8450" marR="8450" marT="8450" marB="0" anchor="b"/>
                </a:tc>
              </a:tr>
              <a:tr h="235800">
                <a:tc>
                  <a:txBody>
                    <a:bodyPr/>
                    <a:lstStyle/>
                    <a:p>
                      <a:pPr marL="0" marR="0" lvl="0" indent="0" algn="l" rtl="0">
                        <a:spcBef>
                          <a:spcPts val="0"/>
                        </a:spcBef>
                        <a:buSzPct val="25000"/>
                        <a:buNone/>
                      </a:pPr>
                      <a:r>
                        <a:rPr lang="en-US" sz="1600" u="none" strike="noStrike" cap="none" dirty="0">
                          <a:latin typeface="Calibri"/>
                          <a:ea typeface="Calibri"/>
                          <a:cs typeface="Calibri"/>
                          <a:sym typeface="Calibri"/>
                        </a:rPr>
                        <a:t>HIV/AIDS/STIs</a:t>
                      </a:r>
                    </a:p>
                  </a:txBody>
                  <a:tcPr marL="8450" marR="8450" marT="8450" marB="0" anchor="b"/>
                </a:tc>
                <a:tc>
                  <a:txBody>
                    <a:bodyPr/>
                    <a:lstStyle/>
                    <a:p>
                      <a:pPr marL="0" marR="0" lvl="0" indent="0" algn="ctr" rtl="0">
                        <a:spcBef>
                          <a:spcPts val="0"/>
                        </a:spcBef>
                        <a:buSzPct val="25000"/>
                        <a:buNone/>
                      </a:pPr>
                      <a:r>
                        <a:rPr lang="en-US" sz="1600" u="none" strike="noStrike" cap="none">
                          <a:latin typeface="Calibri"/>
                          <a:ea typeface="Calibri"/>
                          <a:cs typeface="Calibri"/>
                          <a:sym typeface="Calibri"/>
                        </a:rPr>
                        <a:t>19</a:t>
                      </a:r>
                    </a:p>
                  </a:txBody>
                  <a:tcPr marL="8450" marR="8450" marT="8450" marB="0" anchor="b"/>
                </a:tc>
              </a:tr>
              <a:tr h="235800">
                <a:tc>
                  <a:txBody>
                    <a:bodyPr/>
                    <a:lstStyle/>
                    <a:p>
                      <a:pPr marL="0" marR="0" lvl="0" indent="0" algn="l" rtl="0">
                        <a:spcBef>
                          <a:spcPts val="0"/>
                        </a:spcBef>
                        <a:buSzPct val="25000"/>
                        <a:buNone/>
                      </a:pPr>
                      <a:r>
                        <a:rPr lang="en-US" sz="1600" b="1" u="none" strike="noStrike" cap="none" dirty="0">
                          <a:solidFill>
                            <a:srgbClr val="00B050"/>
                          </a:solidFill>
                          <a:latin typeface="Calibri"/>
                          <a:ea typeface="Calibri"/>
                          <a:cs typeface="Calibri"/>
                          <a:sym typeface="Calibri"/>
                        </a:rPr>
                        <a:t>Maternal </a:t>
                      </a:r>
                      <a:r>
                        <a:rPr lang="en-US" sz="1600" b="1" dirty="0">
                          <a:solidFill>
                            <a:srgbClr val="00B050"/>
                          </a:solidFill>
                          <a:latin typeface="Calibri"/>
                          <a:ea typeface="Calibri"/>
                          <a:cs typeface="Calibri"/>
                          <a:sym typeface="Calibri"/>
                        </a:rPr>
                        <a:t>and</a:t>
                      </a:r>
                      <a:r>
                        <a:rPr lang="en-US" sz="1600" b="1" u="none" strike="noStrike" cap="none" dirty="0">
                          <a:solidFill>
                            <a:srgbClr val="00B050"/>
                          </a:solidFill>
                          <a:latin typeface="Calibri"/>
                          <a:ea typeface="Calibri"/>
                          <a:cs typeface="Calibri"/>
                          <a:sym typeface="Calibri"/>
                        </a:rPr>
                        <a:t> </a:t>
                      </a:r>
                      <a:r>
                        <a:rPr lang="en-US" sz="1600" b="1" dirty="0">
                          <a:solidFill>
                            <a:srgbClr val="00B050"/>
                          </a:solidFill>
                          <a:latin typeface="Calibri"/>
                          <a:ea typeface="Calibri"/>
                          <a:cs typeface="Calibri"/>
                          <a:sym typeface="Calibri"/>
                        </a:rPr>
                        <a:t>i</a:t>
                      </a:r>
                      <a:r>
                        <a:rPr lang="en-US" sz="1600" b="1" u="none" strike="noStrike" cap="none" dirty="0">
                          <a:solidFill>
                            <a:srgbClr val="00B050"/>
                          </a:solidFill>
                          <a:latin typeface="Calibri"/>
                          <a:ea typeface="Calibri"/>
                          <a:cs typeface="Calibri"/>
                          <a:sym typeface="Calibri"/>
                        </a:rPr>
                        <a:t>nfant </a:t>
                      </a:r>
                      <a:r>
                        <a:rPr lang="en-US" sz="1600" b="1" dirty="0">
                          <a:solidFill>
                            <a:srgbClr val="00B050"/>
                          </a:solidFill>
                          <a:latin typeface="Calibri"/>
                          <a:ea typeface="Calibri"/>
                          <a:cs typeface="Calibri"/>
                          <a:sym typeface="Calibri"/>
                        </a:rPr>
                        <a:t>h</a:t>
                      </a:r>
                      <a:r>
                        <a:rPr lang="en-US" sz="1600" b="1" u="none" strike="noStrike" cap="none" dirty="0">
                          <a:solidFill>
                            <a:srgbClr val="00B050"/>
                          </a:solidFill>
                          <a:latin typeface="Calibri"/>
                          <a:ea typeface="Calibri"/>
                          <a:cs typeface="Calibri"/>
                          <a:sym typeface="Calibri"/>
                        </a:rPr>
                        <a:t>ealth</a:t>
                      </a:r>
                    </a:p>
                  </a:txBody>
                  <a:tcPr marL="8450" marR="8450" marT="8450" marB="0" anchor="b"/>
                </a:tc>
                <a:tc>
                  <a:txBody>
                    <a:bodyPr/>
                    <a:lstStyle/>
                    <a:p>
                      <a:pPr marL="0" marR="0" lvl="0" indent="0" algn="ctr" rtl="0">
                        <a:spcBef>
                          <a:spcPts val="0"/>
                        </a:spcBef>
                        <a:buSzPct val="25000"/>
                        <a:buNone/>
                      </a:pPr>
                      <a:r>
                        <a:rPr lang="en-US" sz="1600" b="1" u="none" strike="noStrike" cap="none">
                          <a:solidFill>
                            <a:srgbClr val="00B050"/>
                          </a:solidFill>
                          <a:latin typeface="Calibri"/>
                          <a:ea typeface="Calibri"/>
                          <a:cs typeface="Calibri"/>
                          <a:sym typeface="Calibri"/>
                        </a:rPr>
                        <a:t>15</a:t>
                      </a:r>
                    </a:p>
                  </a:txBody>
                  <a:tcPr marL="8450" marR="8450" marT="8450" marB="0" anchor="b"/>
                </a:tc>
              </a:tr>
              <a:tr h="235800">
                <a:tc>
                  <a:txBody>
                    <a:bodyPr/>
                    <a:lstStyle/>
                    <a:p>
                      <a:pPr marL="0" marR="0" lvl="0" indent="0" algn="l" rtl="0">
                        <a:spcBef>
                          <a:spcPts val="0"/>
                        </a:spcBef>
                        <a:buSzPct val="25000"/>
                        <a:buNone/>
                      </a:pPr>
                      <a:r>
                        <a:rPr lang="en-US" sz="1600" b="1" u="none" strike="noStrike" cap="none">
                          <a:solidFill>
                            <a:srgbClr val="FF0000"/>
                          </a:solidFill>
                          <a:latin typeface="Calibri"/>
                          <a:ea typeface="Calibri"/>
                          <a:cs typeface="Calibri"/>
                          <a:sym typeface="Calibri"/>
                        </a:rPr>
                        <a:t>Climate </a:t>
                      </a:r>
                      <a:r>
                        <a:rPr lang="en-US" sz="1600" b="1">
                          <a:solidFill>
                            <a:srgbClr val="FF0000"/>
                          </a:solidFill>
                          <a:latin typeface="Calibri"/>
                          <a:ea typeface="Calibri"/>
                          <a:cs typeface="Calibri"/>
                          <a:sym typeface="Calibri"/>
                        </a:rPr>
                        <a:t>and</a:t>
                      </a:r>
                      <a:r>
                        <a:rPr lang="en-US" sz="1600" b="1" u="none" strike="noStrike" cap="none">
                          <a:solidFill>
                            <a:srgbClr val="FF0000"/>
                          </a:solidFill>
                          <a:latin typeface="Calibri"/>
                          <a:ea typeface="Calibri"/>
                          <a:cs typeface="Calibri"/>
                          <a:sym typeface="Calibri"/>
                        </a:rPr>
                        <a:t> </a:t>
                      </a:r>
                      <a:r>
                        <a:rPr lang="en-US" sz="1600" b="1">
                          <a:solidFill>
                            <a:srgbClr val="FF0000"/>
                          </a:solidFill>
                          <a:latin typeface="Calibri"/>
                          <a:ea typeface="Calibri"/>
                          <a:cs typeface="Calibri"/>
                          <a:sym typeface="Calibri"/>
                        </a:rPr>
                        <a:t>h</a:t>
                      </a:r>
                      <a:r>
                        <a:rPr lang="en-US" sz="1600" b="1" u="none" strike="noStrike" cap="none">
                          <a:solidFill>
                            <a:srgbClr val="FF0000"/>
                          </a:solidFill>
                          <a:latin typeface="Calibri"/>
                          <a:ea typeface="Calibri"/>
                          <a:cs typeface="Calibri"/>
                          <a:sym typeface="Calibri"/>
                        </a:rPr>
                        <a:t>ealth</a:t>
                      </a:r>
                    </a:p>
                  </a:txBody>
                  <a:tcPr marL="8450" marR="8450" marT="8450" marB="0" anchor="b"/>
                </a:tc>
                <a:tc>
                  <a:txBody>
                    <a:bodyPr/>
                    <a:lstStyle/>
                    <a:p>
                      <a:pPr marL="0" marR="0" lvl="0" indent="0" algn="ctr" rtl="0">
                        <a:spcBef>
                          <a:spcPts val="0"/>
                        </a:spcBef>
                        <a:buSzPct val="25000"/>
                        <a:buNone/>
                      </a:pPr>
                      <a:r>
                        <a:rPr lang="en-US" sz="1600" b="1" u="none" strike="noStrike" cap="none">
                          <a:solidFill>
                            <a:srgbClr val="FF0000"/>
                          </a:solidFill>
                          <a:latin typeface="Calibri"/>
                          <a:ea typeface="Calibri"/>
                          <a:cs typeface="Calibri"/>
                          <a:sym typeface="Calibri"/>
                        </a:rPr>
                        <a:t>14</a:t>
                      </a:r>
                    </a:p>
                  </a:txBody>
                  <a:tcPr marL="8450" marR="8450" marT="8450" marB="0" anchor="b"/>
                </a:tc>
              </a:tr>
              <a:tr h="235800">
                <a:tc>
                  <a:txBody>
                    <a:bodyPr/>
                    <a:lstStyle/>
                    <a:p>
                      <a:pPr marL="0" marR="0" lvl="0" indent="0" algn="l" rtl="0">
                        <a:spcBef>
                          <a:spcPts val="0"/>
                        </a:spcBef>
                        <a:buSzPct val="25000"/>
                        <a:buNone/>
                      </a:pPr>
                      <a:r>
                        <a:rPr lang="en-US" sz="1600" b="1" u="none" strike="noStrike" cap="none" dirty="0">
                          <a:solidFill>
                            <a:srgbClr val="00B050"/>
                          </a:solidFill>
                          <a:latin typeface="Calibri"/>
                          <a:ea typeface="Calibri"/>
                          <a:cs typeface="Calibri"/>
                          <a:sym typeface="Calibri"/>
                        </a:rPr>
                        <a:t>Housing</a:t>
                      </a:r>
                    </a:p>
                  </a:txBody>
                  <a:tcPr marL="8450" marR="8450" marT="8450" marB="0" anchor="b"/>
                </a:tc>
                <a:tc>
                  <a:txBody>
                    <a:bodyPr/>
                    <a:lstStyle/>
                    <a:p>
                      <a:pPr marL="0" marR="0" lvl="0" indent="0" algn="ctr" rtl="0">
                        <a:spcBef>
                          <a:spcPts val="0"/>
                        </a:spcBef>
                        <a:buSzPct val="25000"/>
                        <a:buNone/>
                      </a:pPr>
                      <a:r>
                        <a:rPr lang="en-US" sz="1600" b="1" u="none" strike="noStrike" cap="none">
                          <a:solidFill>
                            <a:srgbClr val="00B050"/>
                          </a:solidFill>
                          <a:latin typeface="Calibri"/>
                          <a:ea typeface="Calibri"/>
                          <a:cs typeface="Calibri"/>
                          <a:sym typeface="Calibri"/>
                        </a:rPr>
                        <a:t>13</a:t>
                      </a:r>
                    </a:p>
                  </a:txBody>
                  <a:tcPr marL="8450" marR="8450" marT="8450" marB="0" anchor="b"/>
                </a:tc>
              </a:tr>
              <a:tr h="235800">
                <a:tc>
                  <a:txBody>
                    <a:bodyPr/>
                    <a:lstStyle/>
                    <a:p>
                      <a:pPr marL="0" marR="0" lvl="0" indent="0" algn="l" rtl="0">
                        <a:spcBef>
                          <a:spcPts val="0"/>
                        </a:spcBef>
                        <a:buSzPct val="25000"/>
                        <a:buNone/>
                      </a:pPr>
                      <a:r>
                        <a:rPr lang="en-US" sz="1600" b="1" u="none" strike="noStrike" cap="none" dirty="0">
                          <a:solidFill>
                            <a:srgbClr val="00B050"/>
                          </a:solidFill>
                          <a:latin typeface="Calibri"/>
                          <a:ea typeface="Calibri"/>
                          <a:cs typeface="Calibri"/>
                          <a:sym typeface="Calibri"/>
                        </a:rPr>
                        <a:t>Transportation</a:t>
                      </a:r>
                    </a:p>
                  </a:txBody>
                  <a:tcPr marL="8450" marR="8450" marT="8450" marB="0" anchor="b"/>
                </a:tc>
                <a:tc>
                  <a:txBody>
                    <a:bodyPr/>
                    <a:lstStyle/>
                    <a:p>
                      <a:pPr marL="0" marR="0" lvl="0" indent="0" algn="ctr" rtl="0">
                        <a:spcBef>
                          <a:spcPts val="0"/>
                        </a:spcBef>
                        <a:buSzPct val="25000"/>
                        <a:buNone/>
                      </a:pPr>
                      <a:r>
                        <a:rPr lang="en-US" sz="1600" b="1" u="none" strike="noStrike" cap="none">
                          <a:solidFill>
                            <a:srgbClr val="00B050"/>
                          </a:solidFill>
                          <a:latin typeface="Calibri"/>
                          <a:ea typeface="Calibri"/>
                          <a:cs typeface="Calibri"/>
                          <a:sym typeface="Calibri"/>
                        </a:rPr>
                        <a:t>11</a:t>
                      </a:r>
                    </a:p>
                  </a:txBody>
                  <a:tcPr marL="8450" marR="8450" marT="8450" marB="0" anchor="b"/>
                </a:tc>
              </a:tr>
              <a:tr h="235800">
                <a:tc>
                  <a:txBody>
                    <a:bodyPr/>
                    <a:lstStyle/>
                    <a:p>
                      <a:pPr marL="0" marR="0" lvl="0" indent="0" algn="l" rtl="0">
                        <a:spcBef>
                          <a:spcPts val="0"/>
                        </a:spcBef>
                        <a:buSzPct val="25000"/>
                        <a:buNone/>
                      </a:pPr>
                      <a:r>
                        <a:rPr lang="en-US" sz="1600" u="none" strike="noStrike" cap="none" dirty="0">
                          <a:latin typeface="Calibri"/>
                          <a:ea typeface="Calibri"/>
                          <a:cs typeface="Calibri"/>
                          <a:sym typeface="Calibri"/>
                        </a:rPr>
                        <a:t>Education</a:t>
                      </a:r>
                    </a:p>
                  </a:txBody>
                  <a:tcPr marL="8450" marR="8450" marT="8450" marB="0" anchor="b"/>
                </a:tc>
                <a:tc>
                  <a:txBody>
                    <a:bodyPr/>
                    <a:lstStyle/>
                    <a:p>
                      <a:pPr marL="0" marR="0" lvl="0" indent="0" algn="ctr" rtl="0">
                        <a:spcBef>
                          <a:spcPts val="0"/>
                        </a:spcBef>
                        <a:buSzPct val="25000"/>
                        <a:buNone/>
                      </a:pPr>
                      <a:r>
                        <a:rPr lang="en-US" sz="1600" u="none" strike="noStrike" cap="none" dirty="0">
                          <a:latin typeface="Calibri"/>
                          <a:ea typeface="Calibri"/>
                          <a:cs typeface="Calibri"/>
                          <a:sym typeface="Calibri"/>
                        </a:rPr>
                        <a:t>7</a:t>
                      </a:r>
                    </a:p>
                  </a:txBody>
                  <a:tcPr marL="8450" marR="8450" marT="8450" marB="0" anchor="b"/>
                </a:tc>
              </a:tr>
              <a:tr h="525483">
                <a:tc gridSpan="2">
                  <a:txBody>
                    <a:bodyPr/>
                    <a:lstStyle/>
                    <a:p>
                      <a:pPr marL="0" marR="0" lvl="0" indent="-101600" algn="l" rtl="0">
                        <a:lnSpc>
                          <a:spcPct val="100000"/>
                        </a:lnSpc>
                        <a:spcBef>
                          <a:spcPts val="0"/>
                        </a:spcBef>
                        <a:spcAft>
                          <a:spcPts val="0"/>
                        </a:spcAft>
                        <a:buClr>
                          <a:srgbClr val="00B050"/>
                        </a:buClr>
                        <a:buSzPct val="100000"/>
                        <a:buFont typeface="Calibri"/>
                        <a:buNone/>
                      </a:pPr>
                      <a:r>
                        <a:rPr lang="en-US" sz="1400" b="1" i="1" u="none" strike="noStrike" cap="none" dirty="0">
                          <a:solidFill>
                            <a:srgbClr val="00B050"/>
                          </a:solidFill>
                          <a:latin typeface="Calibri"/>
                          <a:ea typeface="Calibri"/>
                          <a:cs typeface="Calibri"/>
                          <a:sym typeface="Calibri"/>
                        </a:rPr>
                        <a:t>CHNA health needs that can be addressed through co-benefit strategies</a:t>
                      </a:r>
                    </a:p>
                  </a:txBody>
                  <a:tcPr marL="8450" marR="8450" marT="8450" marB="0" anchor="ctr"/>
                </a:tc>
                <a:tc hMerge="1">
                  <a:txBody>
                    <a:bodyPr/>
                    <a:lstStyle/>
                    <a:p>
                      <a:endParaRPr lang="en-US"/>
                    </a:p>
                  </a:txBody>
                  <a:tcPr/>
                </a:tc>
              </a:tr>
            </a:tbl>
          </a:graphicData>
        </a:graphic>
      </p:graphicFrame>
      <p:pic>
        <p:nvPicPr>
          <p:cNvPr id="2" name="Picture 1"/>
          <p:cNvPicPr>
            <a:picLocks noChangeAspect="1"/>
          </p:cNvPicPr>
          <p:nvPr/>
        </p:nvPicPr>
        <p:blipFill>
          <a:blip r:embed="rId3"/>
          <a:stretch>
            <a:fillRect/>
          </a:stretch>
        </p:blipFill>
        <p:spPr>
          <a:xfrm>
            <a:off x="166077" y="6065715"/>
            <a:ext cx="3810000" cy="431800"/>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4">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664D"/>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HHSTP_PPT_dark(">
  <a:themeElements>
    <a:clrScheme name="NCEH Dark PPT Colors">
      <a:dk1>
        <a:srgbClr val="FFC000"/>
      </a:dk1>
      <a:lt1>
        <a:srgbClr val="0F56DC"/>
      </a:lt1>
      <a:dk2>
        <a:srgbClr val="FFFFFF"/>
      </a:dk2>
      <a:lt2>
        <a:srgbClr val="FFFFFF"/>
      </a:lt2>
      <a:accent1>
        <a:srgbClr val="007D57"/>
      </a:accent1>
      <a:accent2>
        <a:srgbClr val="4983F2"/>
      </a:accent2>
      <a:accent3>
        <a:srgbClr val="9A3B26"/>
      </a:accent3>
      <a:accent4>
        <a:srgbClr val="7F7F7F"/>
      </a:accent4>
      <a:accent5>
        <a:srgbClr val="0F56DC"/>
      </a:accent5>
      <a:accent6>
        <a:srgbClr val="002060"/>
      </a:accent6>
      <a:hlink>
        <a:srgbClr val="FFC000"/>
      </a:hlink>
      <a:folHlink>
        <a:srgbClr val="3077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1184</Words>
  <Application>Microsoft Macintosh PowerPoint</Application>
  <PresentationFormat>On-screen Show (4:3)</PresentationFormat>
  <Paragraphs>168</Paragraphs>
  <Slides>21</Slides>
  <Notes>21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NCHHSTP_PPT_dark(</vt:lpstr>
      <vt:lpstr>Delivering Community Benefit: Climate and Health</vt:lpstr>
      <vt:lpstr>PowerPoint Presentation</vt:lpstr>
      <vt:lpstr>What does climate change have  to do with health care?</vt:lpstr>
      <vt:lpstr>What does climate change have  to do with health care?</vt:lpstr>
      <vt:lpstr>What does climate change have  to do with health care?</vt:lpstr>
      <vt:lpstr>What does climate change have  to do with health care?</vt:lpstr>
      <vt:lpstr>Climate change brings  significant health risks</vt:lpstr>
      <vt:lpstr>Opportunities in community  health needs assessment</vt:lpstr>
      <vt:lpstr>Increased recognition of climate  as a community health need</vt:lpstr>
      <vt:lpstr>PowerPoint Presentation</vt:lpstr>
      <vt:lpstr>Activities with climate co-benefits organized by health needs</vt:lpstr>
      <vt:lpstr>Obesity/diabetes/cardiovascular risks:  Climate-friendly projects</vt:lpstr>
      <vt:lpstr>Obesity community benefit  activities with climate co-benefits</vt:lpstr>
      <vt:lpstr>Asthma community benefit  activities with climate co-benefits</vt:lpstr>
      <vt:lpstr>Access to care initiatives  with climate co-Benefits</vt:lpstr>
      <vt:lpstr>Climate community indicators summary – Southern California Hospital sample</vt:lpstr>
      <vt:lpstr>UH incorporates climate in community health needs assessment</vt:lpstr>
      <vt:lpstr>Providence St. Joseph Health: Climate Smart Missoula</vt:lpstr>
      <vt:lpstr>Inova: A different approach </vt:lpstr>
      <vt:lpstr>Helping you persuade, provide examples, and calculate impacts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Delivering Community Benefit: Climate and Health</dc:title>
  <cp:lastModifiedBy>Kevin Conway</cp:lastModifiedBy>
  <cp:revision>19</cp:revision>
  <dcterms:modified xsi:type="dcterms:W3CDTF">2017-11-29T17:52:22Z</dcterms:modified>
</cp:coreProperties>
</file>